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ink/ink1.xml" ContentType="application/inkml+xml"/>
  <Override PartName="/ppt/ink/ink2.xml" ContentType="application/inkml+xml"/>
  <Override PartName="/ppt/notesSlides/notesSlide10.xml" ContentType="application/vnd.openxmlformats-officedocument.presentationml.notesSlide+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894" r:id="rId5"/>
  </p:sldMasterIdLst>
  <p:notesMasterIdLst>
    <p:notesMasterId r:id="rId51"/>
  </p:notesMasterIdLst>
  <p:sldIdLst>
    <p:sldId id="13045" r:id="rId6"/>
    <p:sldId id="13046" r:id="rId7"/>
    <p:sldId id="2145705942" r:id="rId8"/>
    <p:sldId id="2145705946" r:id="rId9"/>
    <p:sldId id="2145705947" r:id="rId10"/>
    <p:sldId id="2145705948" r:id="rId11"/>
    <p:sldId id="2145705949" r:id="rId12"/>
    <p:sldId id="2145705979" r:id="rId13"/>
    <p:sldId id="2145705950" r:id="rId14"/>
    <p:sldId id="2145705994" r:id="rId15"/>
    <p:sldId id="2145705951" r:id="rId16"/>
    <p:sldId id="2145705952" r:id="rId17"/>
    <p:sldId id="2145705953" r:id="rId18"/>
    <p:sldId id="2145705992" r:id="rId19"/>
    <p:sldId id="2145705996" r:id="rId20"/>
    <p:sldId id="2145705957" r:id="rId21"/>
    <p:sldId id="2145705958" r:id="rId22"/>
    <p:sldId id="2145705982" r:id="rId23"/>
    <p:sldId id="2145705986" r:id="rId24"/>
    <p:sldId id="2145705983" r:id="rId25"/>
    <p:sldId id="2145705984" r:id="rId26"/>
    <p:sldId id="2145705985" r:id="rId27"/>
    <p:sldId id="2145705955" r:id="rId28"/>
    <p:sldId id="2145705988" r:id="rId29"/>
    <p:sldId id="2145705989" r:id="rId30"/>
    <p:sldId id="2145705990" r:id="rId31"/>
    <p:sldId id="2145705956" r:id="rId32"/>
    <p:sldId id="2145705976" r:id="rId33"/>
    <p:sldId id="2145705941" r:id="rId34"/>
    <p:sldId id="2145705960" r:id="rId35"/>
    <p:sldId id="2145705961" r:id="rId36"/>
    <p:sldId id="2145705962" r:id="rId37"/>
    <p:sldId id="2145705963" r:id="rId38"/>
    <p:sldId id="2145705964" r:id="rId39"/>
    <p:sldId id="2145705965" r:id="rId40"/>
    <p:sldId id="2145705993" r:id="rId41"/>
    <p:sldId id="2145705995" r:id="rId42"/>
    <p:sldId id="2145705991" r:id="rId43"/>
    <p:sldId id="2145705967" r:id="rId44"/>
    <p:sldId id="2145705968" r:id="rId45"/>
    <p:sldId id="2145705971" r:id="rId46"/>
    <p:sldId id="2145705980" r:id="rId47"/>
    <p:sldId id="3136" r:id="rId48"/>
    <p:sldId id="2145705977" r:id="rId49"/>
    <p:sldId id="347" r:id="rId50"/>
  </p:sldIdLst>
  <p:sldSz cx="12192000" cy="6858000"/>
  <p:notesSz cx="6858000" cy="9144000"/>
  <p:defaultText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B0E60766-D81F-41E4-969B-204B4EEA67EE}">
          <p14:sldIdLst>
            <p14:sldId id="13045"/>
            <p14:sldId id="13046"/>
            <p14:sldId id="2145705942"/>
            <p14:sldId id="2145705946"/>
            <p14:sldId id="2145705947"/>
            <p14:sldId id="2145705948"/>
            <p14:sldId id="2145705949"/>
            <p14:sldId id="2145705979"/>
            <p14:sldId id="2145705950"/>
            <p14:sldId id="2145705994"/>
            <p14:sldId id="2145705951"/>
            <p14:sldId id="2145705952"/>
            <p14:sldId id="2145705953"/>
            <p14:sldId id="2145705992"/>
            <p14:sldId id="2145705996"/>
            <p14:sldId id="2145705957"/>
            <p14:sldId id="2145705958"/>
            <p14:sldId id="2145705982"/>
            <p14:sldId id="2145705986"/>
            <p14:sldId id="2145705983"/>
            <p14:sldId id="2145705984"/>
            <p14:sldId id="2145705985"/>
            <p14:sldId id="2145705955"/>
            <p14:sldId id="2145705988"/>
            <p14:sldId id="2145705989"/>
            <p14:sldId id="2145705990"/>
            <p14:sldId id="2145705956"/>
            <p14:sldId id="2145705976"/>
            <p14:sldId id="2145705941"/>
            <p14:sldId id="2145705960"/>
            <p14:sldId id="2145705961"/>
            <p14:sldId id="2145705962"/>
            <p14:sldId id="2145705963"/>
            <p14:sldId id="2145705964"/>
            <p14:sldId id="2145705965"/>
            <p14:sldId id="2145705993"/>
            <p14:sldId id="2145705995"/>
            <p14:sldId id="2145705991"/>
            <p14:sldId id="2145705967"/>
            <p14:sldId id="2145705968"/>
            <p14:sldId id="2145705971"/>
            <p14:sldId id="2145705980"/>
            <p14:sldId id="3136"/>
            <p14:sldId id="2145705977"/>
            <p14:sldId id="34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vana Salamur" initials="SS" lastIdx="196" clrIdx="0">
    <p:extLst>
      <p:ext uri="{19B8F6BF-5375-455C-9EA6-DF929625EA0E}">
        <p15:presenceInfo xmlns:p15="http://schemas.microsoft.com/office/powerpoint/2012/main" userId="Silvana Salamur" providerId="None"/>
      </p:ext>
    </p:extLst>
  </p:cmAuthor>
  <p:cmAuthor id="2" name="Marleen Leene" initials="ML" lastIdx="447" clrIdx="1">
    <p:extLst>
      <p:ext uri="{19B8F6BF-5375-455C-9EA6-DF929625EA0E}">
        <p15:presenceInfo xmlns:p15="http://schemas.microsoft.com/office/powerpoint/2012/main" userId="S::MLeene@conclusion.nl::83bc959b-2a61-427b-bbba-5aad04e44d08" providerId="AD"/>
      </p:ext>
    </p:extLst>
  </p:cmAuthor>
  <p:cmAuthor id="3" name="Paul Heere" initials="PH" lastIdx="7" clrIdx="2">
    <p:extLst>
      <p:ext uri="{19B8F6BF-5375-455C-9EA6-DF929625EA0E}">
        <p15:presenceInfo xmlns:p15="http://schemas.microsoft.com/office/powerpoint/2012/main" userId="S::paul.heere@conclusion.nl::2fcffd66-b4e1-4b78-93bb-301d11d46d4a" providerId="AD"/>
      </p:ext>
    </p:extLst>
  </p:cmAuthor>
  <p:cmAuthor id="4" name="Charona van Hattem" initials="CvH" lastIdx="25" clrIdx="3">
    <p:extLst>
      <p:ext uri="{19B8F6BF-5375-455C-9EA6-DF929625EA0E}">
        <p15:presenceInfo xmlns:p15="http://schemas.microsoft.com/office/powerpoint/2012/main" userId="S::Charona@pptsolutions.nl::003ce6d8-9873-47a7-b250-3c2076652097" providerId="AD"/>
      </p:ext>
    </p:extLst>
  </p:cmAuthor>
  <p:cmAuthor id="5" name="Silvana Salamur" initials="SS [2]" lastIdx="111" clrIdx="4">
    <p:extLst>
      <p:ext uri="{19B8F6BF-5375-455C-9EA6-DF929625EA0E}">
        <p15:presenceInfo xmlns:p15="http://schemas.microsoft.com/office/powerpoint/2012/main" userId="S::silvana@pptsolutions.nl::3aac54fb-3c7d-4ddc-aed0-f12c2c4488ad" providerId="AD"/>
      </p:ext>
    </p:extLst>
  </p:cmAuthor>
  <p:cmAuthor id="6" name="Naomi Bommezijn" initials="NB" lastIdx="5" clrIdx="5">
    <p:extLst>
      <p:ext uri="{19B8F6BF-5375-455C-9EA6-DF929625EA0E}">
        <p15:presenceInfo xmlns:p15="http://schemas.microsoft.com/office/powerpoint/2012/main" userId="S::naomi@pptsolutions.nl::32f2c752-ca12-4070-92af-d363607302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F2F2F2"/>
    <a:srgbClr val="F65CD9"/>
    <a:srgbClr val="E63232"/>
    <a:srgbClr val="48773E"/>
    <a:srgbClr val="00AAC8"/>
    <a:srgbClr val="BC448C"/>
    <a:srgbClr val="FFFFFF"/>
    <a:srgbClr val="FBFBFB"/>
    <a:srgbClr val="F36D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D32589-11C9-491F-B1FB-978FBA24E52D}" v="3" dt="2023-11-30T12:27:39.503"/>
  </p1510:revLst>
</p1510:revInfo>
</file>

<file path=ppt/tableStyles.xml><?xml version="1.0" encoding="utf-8"?>
<a:tblStyleLst xmlns:a="http://schemas.openxmlformats.org/drawingml/2006/main" def="{5C22544A-7EE6-4342-B048-85BDC9FD1C3A}">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2807" autoAdjust="0"/>
  </p:normalViewPr>
  <p:slideViewPr>
    <p:cSldViewPr snapToGrid="0">
      <p:cViewPr varScale="1">
        <p:scale>
          <a:sx n="82" d="100"/>
          <a:sy n="82" d="100"/>
        </p:scale>
        <p:origin x="1206" y="96"/>
      </p:cViewPr>
      <p:guideLst/>
    </p:cSldViewPr>
  </p:slideViewPr>
  <p:notesTextViewPr>
    <p:cViewPr>
      <p:scale>
        <a:sx n="1" d="1"/>
        <a:sy n="1" d="1"/>
      </p:scale>
      <p:origin x="0" y="0"/>
    </p:cViewPr>
  </p:notesTextViewPr>
  <p:sorterViewPr>
    <p:cViewPr>
      <p:scale>
        <a:sx n="71" d="100"/>
        <a:sy n="7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3DD32589-11C9-491F-B1FB-978FBA24E52D}"/>
    <pc:docChg chg="undo custSel addSld delSld modSld modSection">
      <pc:chgData name="Lucas Jellema" userId="7e183fbb-84e0-44b3-9b03-0792bc8d162b" providerId="ADAL" clId="{3DD32589-11C9-491F-B1FB-978FBA24E52D}" dt="2023-11-30T12:29:55.881" v="42" actId="47"/>
      <pc:docMkLst>
        <pc:docMk/>
      </pc:docMkLst>
      <pc:sldChg chg="del">
        <pc:chgData name="Lucas Jellema" userId="7e183fbb-84e0-44b3-9b03-0792bc8d162b" providerId="ADAL" clId="{3DD32589-11C9-491F-B1FB-978FBA24E52D}" dt="2023-11-30T12:28:43.992" v="39" actId="47"/>
        <pc:sldMkLst>
          <pc:docMk/>
          <pc:sldMk cId="1831644244" sldId="293"/>
        </pc:sldMkLst>
      </pc:sldChg>
      <pc:sldChg chg="del">
        <pc:chgData name="Lucas Jellema" userId="7e183fbb-84e0-44b3-9b03-0792bc8d162b" providerId="ADAL" clId="{3DD32589-11C9-491F-B1FB-978FBA24E52D}" dt="2023-11-30T08:25:05.283" v="17" actId="47"/>
        <pc:sldMkLst>
          <pc:docMk/>
          <pc:sldMk cId="2431326496" sldId="2452"/>
        </pc:sldMkLst>
      </pc:sldChg>
      <pc:sldChg chg="del">
        <pc:chgData name="Lucas Jellema" userId="7e183fbb-84e0-44b3-9b03-0792bc8d162b" providerId="ADAL" clId="{3DD32589-11C9-491F-B1FB-978FBA24E52D}" dt="2023-11-30T08:21:45.895" v="0" actId="47"/>
        <pc:sldMkLst>
          <pc:docMk/>
          <pc:sldMk cId="2414204998" sldId="2145705944"/>
        </pc:sldMkLst>
      </pc:sldChg>
      <pc:sldChg chg="addSp delSp modSp mod">
        <pc:chgData name="Lucas Jellema" userId="7e183fbb-84e0-44b3-9b03-0792bc8d162b" providerId="ADAL" clId="{3DD32589-11C9-491F-B1FB-978FBA24E52D}" dt="2023-11-30T12:27:39.503" v="33" actId="478"/>
        <pc:sldMkLst>
          <pc:docMk/>
          <pc:sldMk cId="3023744832" sldId="2145705958"/>
        </pc:sldMkLst>
        <pc:picChg chg="add del mod">
          <ac:chgData name="Lucas Jellema" userId="7e183fbb-84e0-44b3-9b03-0792bc8d162b" providerId="ADAL" clId="{3DD32589-11C9-491F-B1FB-978FBA24E52D}" dt="2023-11-30T12:27:38.943" v="32" actId="22"/>
          <ac:picMkLst>
            <pc:docMk/>
            <pc:sldMk cId="3023744832" sldId="2145705958"/>
            <ac:picMk id="8" creationId="{1DD68B40-8FFA-7977-F5E1-3E61B8394314}"/>
          </ac:picMkLst>
        </pc:picChg>
        <pc:picChg chg="add del">
          <ac:chgData name="Lucas Jellema" userId="7e183fbb-84e0-44b3-9b03-0792bc8d162b" providerId="ADAL" clId="{3DD32589-11C9-491F-B1FB-978FBA24E52D}" dt="2023-11-30T12:27:39.503" v="33" actId="478"/>
          <ac:picMkLst>
            <pc:docMk/>
            <pc:sldMk cId="3023744832" sldId="2145705958"/>
            <ac:picMk id="22530" creationId="{4D281CB2-C303-9352-6A07-DE6379FCE6B7}"/>
          </ac:picMkLst>
        </pc:picChg>
      </pc:sldChg>
      <pc:sldChg chg="del">
        <pc:chgData name="Lucas Jellema" userId="7e183fbb-84e0-44b3-9b03-0792bc8d162b" providerId="ADAL" clId="{3DD32589-11C9-491F-B1FB-978FBA24E52D}" dt="2023-11-30T12:29:28.082" v="41" actId="47"/>
        <pc:sldMkLst>
          <pc:docMk/>
          <pc:sldMk cId="729795664" sldId="2145705959"/>
        </pc:sldMkLst>
      </pc:sldChg>
      <pc:sldChg chg="addSp delSp modSp mod delAnim">
        <pc:chgData name="Lucas Jellema" userId="7e183fbb-84e0-44b3-9b03-0792bc8d162b" providerId="ADAL" clId="{3DD32589-11C9-491F-B1FB-978FBA24E52D}" dt="2023-11-30T08:26:31.343" v="25" actId="1076"/>
        <pc:sldMkLst>
          <pc:docMk/>
          <pc:sldMk cId="1742812744" sldId="2145705960"/>
        </pc:sldMkLst>
        <pc:picChg chg="del mod ord">
          <ac:chgData name="Lucas Jellema" userId="7e183fbb-84e0-44b3-9b03-0792bc8d162b" providerId="ADAL" clId="{3DD32589-11C9-491F-B1FB-978FBA24E52D}" dt="2023-11-30T08:26:21.961" v="21" actId="478"/>
          <ac:picMkLst>
            <pc:docMk/>
            <pc:sldMk cId="1742812744" sldId="2145705960"/>
            <ac:picMk id="5" creationId="{DD7FFF35-F77D-5E86-A9F2-91F8A9707D47}"/>
          </ac:picMkLst>
        </pc:picChg>
        <pc:picChg chg="mod">
          <ac:chgData name="Lucas Jellema" userId="7e183fbb-84e0-44b3-9b03-0792bc8d162b" providerId="ADAL" clId="{3DD32589-11C9-491F-B1FB-978FBA24E52D}" dt="2023-11-30T08:26:31.343" v="25" actId="1076"/>
          <ac:picMkLst>
            <pc:docMk/>
            <pc:sldMk cId="1742812744" sldId="2145705960"/>
            <ac:picMk id="44" creationId="{29EAE0B2-D9D3-2B11-A4E7-AD6B584E4A74}"/>
          </ac:picMkLst>
        </pc:picChg>
        <pc:picChg chg="add mod">
          <ac:chgData name="Lucas Jellema" userId="7e183fbb-84e0-44b3-9b03-0792bc8d162b" providerId="ADAL" clId="{3DD32589-11C9-491F-B1FB-978FBA24E52D}" dt="2023-11-30T08:26:27.825" v="24" actId="1076"/>
          <ac:picMkLst>
            <pc:docMk/>
            <pc:sldMk cId="1742812744" sldId="2145705960"/>
            <ac:picMk id="45" creationId="{536F31DF-982F-4A56-B474-C4607D5070D2}"/>
          </ac:picMkLst>
        </pc:picChg>
        <pc:picChg chg="del">
          <ac:chgData name="Lucas Jellema" userId="7e183fbb-84e0-44b3-9b03-0792bc8d162b" providerId="ADAL" clId="{3DD32589-11C9-491F-B1FB-978FBA24E52D}" dt="2023-11-30T08:25:50.174" v="18" actId="478"/>
          <ac:picMkLst>
            <pc:docMk/>
            <pc:sldMk cId="1742812744" sldId="2145705960"/>
            <ac:picMk id="46" creationId="{A10F6E0D-5C3C-2B2B-9911-5589424A622B}"/>
          </ac:picMkLst>
        </pc:picChg>
      </pc:sldChg>
      <pc:sldChg chg="del">
        <pc:chgData name="Lucas Jellema" userId="7e183fbb-84e0-44b3-9b03-0792bc8d162b" providerId="ADAL" clId="{3DD32589-11C9-491F-B1FB-978FBA24E52D}" dt="2023-11-30T12:29:55.881" v="42" actId="47"/>
        <pc:sldMkLst>
          <pc:docMk/>
          <pc:sldMk cId="1484909312" sldId="2145705973"/>
        </pc:sldMkLst>
      </pc:sldChg>
      <pc:sldChg chg="del">
        <pc:chgData name="Lucas Jellema" userId="7e183fbb-84e0-44b3-9b03-0792bc8d162b" providerId="ADAL" clId="{3DD32589-11C9-491F-B1FB-978FBA24E52D}" dt="2023-11-30T12:29:55.881" v="42" actId="47"/>
        <pc:sldMkLst>
          <pc:docMk/>
          <pc:sldMk cId="3150940040" sldId="2145705974"/>
        </pc:sldMkLst>
      </pc:sldChg>
      <pc:sldChg chg="del">
        <pc:chgData name="Lucas Jellema" userId="7e183fbb-84e0-44b3-9b03-0792bc8d162b" providerId="ADAL" clId="{3DD32589-11C9-491F-B1FB-978FBA24E52D}" dt="2023-11-30T12:29:55.881" v="42" actId="47"/>
        <pc:sldMkLst>
          <pc:docMk/>
          <pc:sldMk cId="946369662" sldId="2145705975"/>
        </pc:sldMkLst>
      </pc:sldChg>
      <pc:sldChg chg="del">
        <pc:chgData name="Lucas Jellema" userId="7e183fbb-84e0-44b3-9b03-0792bc8d162b" providerId="ADAL" clId="{3DD32589-11C9-491F-B1FB-978FBA24E52D}" dt="2023-11-30T12:29:02.520" v="40" actId="47"/>
        <pc:sldMkLst>
          <pc:docMk/>
          <pc:sldMk cId="2945196253" sldId="2145705987"/>
        </pc:sldMkLst>
      </pc:sldChg>
      <pc:sldChg chg="addSp delSp modSp add mod delAnim">
        <pc:chgData name="Lucas Jellema" userId="7e183fbb-84e0-44b3-9b03-0792bc8d162b" providerId="ADAL" clId="{3DD32589-11C9-491F-B1FB-978FBA24E52D}" dt="2023-11-30T08:24:59.046" v="16" actId="1035"/>
        <pc:sldMkLst>
          <pc:docMk/>
          <pc:sldMk cId="3141934296" sldId="2145705995"/>
        </pc:sldMkLst>
        <pc:spChg chg="del">
          <ac:chgData name="Lucas Jellema" userId="7e183fbb-84e0-44b3-9b03-0792bc8d162b" providerId="ADAL" clId="{3DD32589-11C9-491F-B1FB-978FBA24E52D}" dt="2023-11-30T08:24:45.947" v="8" actId="478"/>
          <ac:spMkLst>
            <pc:docMk/>
            <pc:sldMk cId="3141934296" sldId="2145705995"/>
            <ac:spMk id="24" creationId="{2B5310AD-67CE-B0C3-D134-9A521153B4A3}"/>
          </ac:spMkLst>
        </pc:spChg>
        <pc:spChg chg="del">
          <ac:chgData name="Lucas Jellema" userId="7e183fbb-84e0-44b3-9b03-0792bc8d162b" providerId="ADAL" clId="{3DD32589-11C9-491F-B1FB-978FBA24E52D}" dt="2023-11-30T08:24:48.728" v="9" actId="478"/>
          <ac:spMkLst>
            <pc:docMk/>
            <pc:sldMk cId="3141934296" sldId="2145705995"/>
            <ac:spMk id="25" creationId="{502C32CE-CC27-818C-5D88-B334304703ED}"/>
          </ac:spMkLst>
        </pc:spChg>
        <pc:spChg chg="del">
          <ac:chgData name="Lucas Jellema" userId="7e183fbb-84e0-44b3-9b03-0792bc8d162b" providerId="ADAL" clId="{3DD32589-11C9-491F-B1FB-978FBA24E52D}" dt="2023-11-30T08:24:45.947" v="8" actId="478"/>
          <ac:spMkLst>
            <pc:docMk/>
            <pc:sldMk cId="3141934296" sldId="2145705995"/>
            <ac:spMk id="74" creationId="{2F13AF2A-9C54-9D51-4C8C-CEA9FB709664}"/>
          </ac:spMkLst>
        </pc:spChg>
        <pc:picChg chg="add mod">
          <ac:chgData name="Lucas Jellema" userId="7e183fbb-84e0-44b3-9b03-0792bc8d162b" providerId="ADAL" clId="{3DD32589-11C9-491F-B1FB-978FBA24E52D}" dt="2023-11-30T08:24:59.046" v="16" actId="1035"/>
          <ac:picMkLst>
            <pc:docMk/>
            <pc:sldMk cId="3141934296" sldId="2145705995"/>
            <ac:picMk id="3" creationId="{C91A77F5-1C48-F57F-0D0F-82456DD4F9C6}"/>
          </ac:picMkLst>
        </pc:picChg>
        <pc:picChg chg="del">
          <ac:chgData name="Lucas Jellema" userId="7e183fbb-84e0-44b3-9b03-0792bc8d162b" providerId="ADAL" clId="{3DD32589-11C9-491F-B1FB-978FBA24E52D}" dt="2023-11-30T08:24:28.050" v="2" actId="478"/>
          <ac:picMkLst>
            <pc:docMk/>
            <pc:sldMk cId="3141934296" sldId="2145705995"/>
            <ac:picMk id="10" creationId="{E0D1375E-4403-B24C-39DE-973138B869E6}"/>
          </ac:picMkLst>
        </pc:picChg>
        <pc:picChg chg="del">
          <ac:chgData name="Lucas Jellema" userId="7e183fbb-84e0-44b3-9b03-0792bc8d162b" providerId="ADAL" clId="{3DD32589-11C9-491F-B1FB-978FBA24E52D}" dt="2023-11-30T08:24:40.924" v="7" actId="478"/>
          <ac:picMkLst>
            <pc:docMk/>
            <pc:sldMk cId="3141934296" sldId="2145705995"/>
            <ac:picMk id="12" creationId="{29FEDE30-F434-8AD8-9325-83D32C7F53ED}"/>
          </ac:picMkLst>
        </pc:picChg>
        <pc:picChg chg="del">
          <ac:chgData name="Lucas Jellema" userId="7e183fbb-84e0-44b3-9b03-0792bc8d162b" providerId="ADAL" clId="{3DD32589-11C9-491F-B1FB-978FBA24E52D}" dt="2023-11-30T08:24:52.090" v="10" actId="478"/>
          <ac:picMkLst>
            <pc:docMk/>
            <pc:sldMk cId="3141934296" sldId="2145705995"/>
            <ac:picMk id="26" creationId="{CE23620C-BADD-2493-A604-21B34E6BD331}"/>
          </ac:picMkLst>
        </pc:picChg>
        <pc:cxnChg chg="mod">
          <ac:chgData name="Lucas Jellema" userId="7e183fbb-84e0-44b3-9b03-0792bc8d162b" providerId="ADAL" clId="{3DD32589-11C9-491F-B1FB-978FBA24E52D}" dt="2023-11-30T08:24:52.090" v="10" actId="478"/>
          <ac:cxnSpMkLst>
            <pc:docMk/>
            <pc:sldMk cId="3141934296" sldId="2145705995"/>
            <ac:cxnSpMk id="31" creationId="{79A08103-0D3D-942E-D71E-662ACEC42917}"/>
          </ac:cxnSpMkLst>
        </pc:cxnChg>
      </pc:sldChg>
      <pc:sldChg chg="addSp modSp new mod">
        <pc:chgData name="Lucas Jellema" userId="7e183fbb-84e0-44b3-9b03-0792bc8d162b" providerId="ADAL" clId="{3DD32589-11C9-491F-B1FB-978FBA24E52D}" dt="2023-11-30T12:28:38.478" v="38" actId="1076"/>
        <pc:sldMkLst>
          <pc:docMk/>
          <pc:sldMk cId="1945070488" sldId="2145705996"/>
        </pc:sldMkLst>
        <pc:picChg chg="add mod">
          <ac:chgData name="Lucas Jellema" userId="7e183fbb-84e0-44b3-9b03-0792bc8d162b" providerId="ADAL" clId="{3DD32589-11C9-491F-B1FB-978FBA24E52D}" dt="2023-11-30T12:28:38.478" v="38" actId="1076"/>
          <ac:picMkLst>
            <pc:docMk/>
            <pc:sldMk cId="1945070488" sldId="2145705996"/>
            <ac:picMk id="3" creationId="{D6533C45-0320-10B6-1B33-D6963C2ADA6D}"/>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5D54771-EA92-4510-9451-F0D575051BD2}" type="doc">
      <dgm:prSet loTypeId="urn:microsoft.com/office/officeart/2005/8/layout/vList5" loCatId="list" qsTypeId="urn:microsoft.com/office/officeart/2005/8/quickstyle/simple1" qsCatId="simple" csTypeId="urn:microsoft.com/office/officeart/2005/8/colors/accent1_2" csCatId="accent1"/>
      <dgm:spPr/>
      <dgm:t>
        <a:bodyPr/>
        <a:lstStyle/>
        <a:p>
          <a:endParaRPr lang="en-US"/>
        </a:p>
      </dgm:t>
    </dgm:pt>
    <dgm:pt modelId="{E153ADA4-AD15-4B5D-BB7B-1D9BACC9496C}">
      <dgm:prSet/>
      <dgm:spPr/>
      <dgm:t>
        <a:bodyPr/>
        <a:lstStyle/>
        <a:p>
          <a:r>
            <a:rPr lang="en-US"/>
            <a:t>Analyze</a:t>
          </a:r>
        </a:p>
      </dgm:t>
    </dgm:pt>
    <dgm:pt modelId="{D89343DE-01DF-41F5-9F4E-D1993D70558B}" type="parTrans" cxnId="{8A866D07-DA49-42D7-B2AB-2AA7C0F13353}">
      <dgm:prSet/>
      <dgm:spPr/>
      <dgm:t>
        <a:bodyPr/>
        <a:lstStyle/>
        <a:p>
          <a:endParaRPr lang="en-US"/>
        </a:p>
      </dgm:t>
    </dgm:pt>
    <dgm:pt modelId="{7E5A5D99-C749-4FBE-93E2-F88EB3C3DE5D}" type="sibTrans" cxnId="{8A866D07-DA49-42D7-B2AB-2AA7C0F13353}">
      <dgm:prSet/>
      <dgm:spPr/>
      <dgm:t>
        <a:bodyPr/>
        <a:lstStyle/>
        <a:p>
          <a:endParaRPr lang="en-US"/>
        </a:p>
      </dgm:t>
    </dgm:pt>
    <dgm:pt modelId="{A0DA4A84-A0E8-49D4-91A6-3511A53506F4}">
      <dgm:prSet/>
      <dgm:spPr/>
      <dgm:t>
        <a:bodyPr/>
        <a:lstStyle/>
        <a:p>
          <a:r>
            <a:rPr lang="en-US"/>
            <a:t>Generalize</a:t>
          </a:r>
        </a:p>
      </dgm:t>
    </dgm:pt>
    <dgm:pt modelId="{FB5C33C9-01B5-4AD9-9747-8C09E9B8D09F}" type="parTrans" cxnId="{85E939B1-B415-4594-9794-E66B2C0A1ABD}">
      <dgm:prSet/>
      <dgm:spPr/>
      <dgm:t>
        <a:bodyPr/>
        <a:lstStyle/>
        <a:p>
          <a:endParaRPr lang="en-US"/>
        </a:p>
      </dgm:t>
    </dgm:pt>
    <dgm:pt modelId="{ED76F9DB-A637-4F99-96F9-39DF605DA890}" type="sibTrans" cxnId="{85E939B1-B415-4594-9794-E66B2C0A1ABD}">
      <dgm:prSet/>
      <dgm:spPr/>
      <dgm:t>
        <a:bodyPr/>
        <a:lstStyle/>
        <a:p>
          <a:endParaRPr lang="en-US"/>
        </a:p>
      </dgm:t>
    </dgm:pt>
    <dgm:pt modelId="{4C4D1C8C-2C40-4E47-86A2-8BAE594ED6F7}">
      <dgm:prSet/>
      <dgm:spPr/>
      <dgm:t>
        <a:bodyPr/>
        <a:lstStyle/>
        <a:p>
          <a:r>
            <a:rPr lang="en-US"/>
            <a:t>Structure</a:t>
          </a:r>
        </a:p>
      </dgm:t>
    </dgm:pt>
    <dgm:pt modelId="{1D5A348E-0721-44E7-B97D-FB85D65C8CEE}" type="parTrans" cxnId="{3DF99794-49D2-46FE-9E4B-EF9D34028D49}">
      <dgm:prSet/>
      <dgm:spPr/>
      <dgm:t>
        <a:bodyPr/>
        <a:lstStyle/>
        <a:p>
          <a:endParaRPr lang="en-US"/>
        </a:p>
      </dgm:t>
    </dgm:pt>
    <dgm:pt modelId="{B8EA109F-5503-4893-A535-A14B85E99EC4}" type="sibTrans" cxnId="{3DF99794-49D2-46FE-9E4B-EF9D34028D49}">
      <dgm:prSet/>
      <dgm:spPr/>
      <dgm:t>
        <a:bodyPr/>
        <a:lstStyle/>
        <a:p>
          <a:endParaRPr lang="en-US"/>
        </a:p>
      </dgm:t>
    </dgm:pt>
    <dgm:pt modelId="{01E5C146-4719-4B1B-8A60-A9AC23D7D5A8}">
      <dgm:prSet/>
      <dgm:spPr/>
      <dgm:t>
        <a:bodyPr/>
        <a:lstStyle/>
        <a:p>
          <a:r>
            <a:rPr lang="en-US"/>
            <a:t>Breakdown</a:t>
          </a:r>
        </a:p>
      </dgm:t>
    </dgm:pt>
    <dgm:pt modelId="{A175A840-8CFB-4E26-9985-1292C196FB9A}" type="parTrans" cxnId="{B049D731-478C-404F-8D91-07C8E716EC1A}">
      <dgm:prSet/>
      <dgm:spPr/>
      <dgm:t>
        <a:bodyPr/>
        <a:lstStyle/>
        <a:p>
          <a:endParaRPr lang="en-US"/>
        </a:p>
      </dgm:t>
    </dgm:pt>
    <dgm:pt modelId="{9345DAD1-FDFA-43B0-8A5B-D94BD15DE6F6}" type="sibTrans" cxnId="{B049D731-478C-404F-8D91-07C8E716EC1A}">
      <dgm:prSet/>
      <dgm:spPr/>
      <dgm:t>
        <a:bodyPr/>
        <a:lstStyle/>
        <a:p>
          <a:endParaRPr lang="en-US"/>
        </a:p>
      </dgm:t>
    </dgm:pt>
    <dgm:pt modelId="{69E5E615-E9CE-4565-A44E-1B3C760882BC}">
      <dgm:prSet/>
      <dgm:spPr/>
      <dgm:t>
        <a:bodyPr/>
        <a:lstStyle/>
        <a:p>
          <a:r>
            <a:rPr lang="en-US"/>
            <a:t>Abstract Design</a:t>
          </a:r>
        </a:p>
      </dgm:t>
    </dgm:pt>
    <dgm:pt modelId="{5815809E-960C-4350-82BF-E7F8217F7F5B}" type="parTrans" cxnId="{CF33A41E-F66F-4FB9-A1C0-B9A87EA651A7}">
      <dgm:prSet/>
      <dgm:spPr/>
      <dgm:t>
        <a:bodyPr/>
        <a:lstStyle/>
        <a:p>
          <a:endParaRPr lang="en-US"/>
        </a:p>
      </dgm:t>
    </dgm:pt>
    <dgm:pt modelId="{4F332035-CBCC-42F6-937A-A382BB1DE064}" type="sibTrans" cxnId="{CF33A41E-F66F-4FB9-A1C0-B9A87EA651A7}">
      <dgm:prSet/>
      <dgm:spPr/>
      <dgm:t>
        <a:bodyPr/>
        <a:lstStyle/>
        <a:p>
          <a:endParaRPr lang="en-US"/>
        </a:p>
      </dgm:t>
    </dgm:pt>
    <dgm:pt modelId="{DCE0FF74-92CF-4687-97AB-B0CCAEEC844B}">
      <dgm:prSet/>
      <dgm:spPr/>
      <dgm:t>
        <a:bodyPr/>
        <a:lstStyle/>
        <a:p>
          <a:r>
            <a:rPr lang="en-US"/>
            <a:t>Specialize</a:t>
          </a:r>
        </a:p>
      </dgm:t>
    </dgm:pt>
    <dgm:pt modelId="{5E79CFC8-B3BB-4440-BBDC-18CE97A3C11A}" type="parTrans" cxnId="{394B749B-F700-4B25-838A-3D6A85C392BF}">
      <dgm:prSet/>
      <dgm:spPr/>
      <dgm:t>
        <a:bodyPr/>
        <a:lstStyle/>
        <a:p>
          <a:endParaRPr lang="en-US"/>
        </a:p>
      </dgm:t>
    </dgm:pt>
    <dgm:pt modelId="{C1338328-19DD-44AC-B563-DC917F343E1C}" type="sibTrans" cxnId="{394B749B-F700-4B25-838A-3D6A85C392BF}">
      <dgm:prSet/>
      <dgm:spPr/>
      <dgm:t>
        <a:bodyPr/>
        <a:lstStyle/>
        <a:p>
          <a:endParaRPr lang="en-US"/>
        </a:p>
      </dgm:t>
    </dgm:pt>
    <dgm:pt modelId="{F357FAD1-FA04-4D17-9EDF-33B47BA3827F}">
      <dgm:prSet/>
      <dgm:spPr/>
      <dgm:t>
        <a:bodyPr/>
        <a:lstStyle/>
        <a:p>
          <a:r>
            <a:rPr lang="en-US"/>
            <a:t>Plan &amp; Roadmap </a:t>
          </a:r>
        </a:p>
      </dgm:t>
    </dgm:pt>
    <dgm:pt modelId="{82288EB5-EA77-416C-BB84-20BE06623D08}" type="parTrans" cxnId="{E437903D-F135-4873-BC51-0F292F79FE47}">
      <dgm:prSet/>
      <dgm:spPr/>
      <dgm:t>
        <a:bodyPr/>
        <a:lstStyle/>
        <a:p>
          <a:endParaRPr lang="en-US"/>
        </a:p>
      </dgm:t>
    </dgm:pt>
    <dgm:pt modelId="{C0BD135B-0139-4F90-A0FB-27724BFD5090}" type="sibTrans" cxnId="{E437903D-F135-4873-BC51-0F292F79FE47}">
      <dgm:prSet/>
      <dgm:spPr/>
      <dgm:t>
        <a:bodyPr/>
        <a:lstStyle/>
        <a:p>
          <a:endParaRPr lang="en-US"/>
        </a:p>
      </dgm:t>
    </dgm:pt>
    <dgm:pt modelId="{51D17E18-F895-42C1-934E-C26EC3CCC6BB}">
      <dgm:prSet/>
      <dgm:spPr/>
      <dgm:t>
        <a:bodyPr/>
        <a:lstStyle/>
        <a:p>
          <a:r>
            <a:rPr lang="en-US"/>
            <a:t>Prototype</a:t>
          </a:r>
        </a:p>
      </dgm:t>
    </dgm:pt>
    <dgm:pt modelId="{421AD7F2-251F-4B86-AA96-932DE6F1CA47}" type="parTrans" cxnId="{C7D5C005-F6AE-4C22-A2C6-F25DD4D584E6}">
      <dgm:prSet/>
      <dgm:spPr/>
      <dgm:t>
        <a:bodyPr/>
        <a:lstStyle/>
        <a:p>
          <a:endParaRPr lang="en-US"/>
        </a:p>
      </dgm:t>
    </dgm:pt>
    <dgm:pt modelId="{2B3E497F-DE3B-41D5-AB16-3BB0CC9949D7}" type="sibTrans" cxnId="{C7D5C005-F6AE-4C22-A2C6-F25DD4D584E6}">
      <dgm:prSet/>
      <dgm:spPr/>
      <dgm:t>
        <a:bodyPr/>
        <a:lstStyle/>
        <a:p>
          <a:endParaRPr lang="en-US"/>
        </a:p>
      </dgm:t>
    </dgm:pt>
    <dgm:pt modelId="{FF894407-EC57-4678-B06B-4188AC2F59AC}" type="pres">
      <dgm:prSet presAssocID="{35D54771-EA92-4510-9451-F0D575051BD2}" presName="Name0" presStyleCnt="0">
        <dgm:presLayoutVars>
          <dgm:dir/>
          <dgm:animLvl val="lvl"/>
          <dgm:resizeHandles val="exact"/>
        </dgm:presLayoutVars>
      </dgm:prSet>
      <dgm:spPr/>
    </dgm:pt>
    <dgm:pt modelId="{518B5B27-7A54-4322-92B5-DB2F3ADB6A4D}" type="pres">
      <dgm:prSet presAssocID="{E153ADA4-AD15-4B5D-BB7B-1D9BACC9496C}" presName="linNode" presStyleCnt="0"/>
      <dgm:spPr/>
    </dgm:pt>
    <dgm:pt modelId="{C9321358-7621-45AB-9562-26768BA85711}" type="pres">
      <dgm:prSet presAssocID="{E153ADA4-AD15-4B5D-BB7B-1D9BACC9496C}" presName="parentText" presStyleLbl="node1" presStyleIdx="0" presStyleCnt="8">
        <dgm:presLayoutVars>
          <dgm:chMax val="1"/>
          <dgm:bulletEnabled val="1"/>
        </dgm:presLayoutVars>
      </dgm:prSet>
      <dgm:spPr/>
    </dgm:pt>
    <dgm:pt modelId="{DFC15CFF-88F3-4682-B77B-61A8BE285776}" type="pres">
      <dgm:prSet presAssocID="{7E5A5D99-C749-4FBE-93E2-F88EB3C3DE5D}" presName="sp" presStyleCnt="0"/>
      <dgm:spPr/>
    </dgm:pt>
    <dgm:pt modelId="{BD30B5D6-A4DA-459D-B21F-E2EE8263CFD8}" type="pres">
      <dgm:prSet presAssocID="{A0DA4A84-A0E8-49D4-91A6-3511A53506F4}" presName="linNode" presStyleCnt="0"/>
      <dgm:spPr/>
    </dgm:pt>
    <dgm:pt modelId="{A1175D81-7489-4BE1-9678-5BF39311B79A}" type="pres">
      <dgm:prSet presAssocID="{A0DA4A84-A0E8-49D4-91A6-3511A53506F4}" presName="parentText" presStyleLbl="node1" presStyleIdx="1" presStyleCnt="8">
        <dgm:presLayoutVars>
          <dgm:chMax val="1"/>
          <dgm:bulletEnabled val="1"/>
        </dgm:presLayoutVars>
      </dgm:prSet>
      <dgm:spPr/>
    </dgm:pt>
    <dgm:pt modelId="{995EA437-C7C9-4C19-8ADB-237D8A895235}" type="pres">
      <dgm:prSet presAssocID="{ED76F9DB-A637-4F99-96F9-39DF605DA890}" presName="sp" presStyleCnt="0"/>
      <dgm:spPr/>
    </dgm:pt>
    <dgm:pt modelId="{1B813D16-0C9A-4009-9CDA-DE6F13C204E9}" type="pres">
      <dgm:prSet presAssocID="{4C4D1C8C-2C40-4E47-86A2-8BAE594ED6F7}" presName="linNode" presStyleCnt="0"/>
      <dgm:spPr/>
    </dgm:pt>
    <dgm:pt modelId="{2A5B2821-E6D8-4E59-8B9B-AFAE2DA0E238}" type="pres">
      <dgm:prSet presAssocID="{4C4D1C8C-2C40-4E47-86A2-8BAE594ED6F7}" presName="parentText" presStyleLbl="node1" presStyleIdx="2" presStyleCnt="8">
        <dgm:presLayoutVars>
          <dgm:chMax val="1"/>
          <dgm:bulletEnabled val="1"/>
        </dgm:presLayoutVars>
      </dgm:prSet>
      <dgm:spPr/>
    </dgm:pt>
    <dgm:pt modelId="{A08471A8-855B-4EAD-ABFD-0848451108D0}" type="pres">
      <dgm:prSet presAssocID="{B8EA109F-5503-4893-A535-A14B85E99EC4}" presName="sp" presStyleCnt="0"/>
      <dgm:spPr/>
    </dgm:pt>
    <dgm:pt modelId="{26253D47-E552-40FB-9FA4-7DA46841BBBB}" type="pres">
      <dgm:prSet presAssocID="{01E5C146-4719-4B1B-8A60-A9AC23D7D5A8}" presName="linNode" presStyleCnt="0"/>
      <dgm:spPr/>
    </dgm:pt>
    <dgm:pt modelId="{B93AD5BA-CB0C-4D52-B5E0-5D7815C7E372}" type="pres">
      <dgm:prSet presAssocID="{01E5C146-4719-4B1B-8A60-A9AC23D7D5A8}" presName="parentText" presStyleLbl="node1" presStyleIdx="3" presStyleCnt="8">
        <dgm:presLayoutVars>
          <dgm:chMax val="1"/>
          <dgm:bulletEnabled val="1"/>
        </dgm:presLayoutVars>
      </dgm:prSet>
      <dgm:spPr/>
    </dgm:pt>
    <dgm:pt modelId="{BE30F5BC-BEF8-46BA-8D94-EA28EAE59B58}" type="pres">
      <dgm:prSet presAssocID="{9345DAD1-FDFA-43B0-8A5B-D94BD15DE6F6}" presName="sp" presStyleCnt="0"/>
      <dgm:spPr/>
    </dgm:pt>
    <dgm:pt modelId="{277B06AB-1240-447A-AD47-2499E9AFA3E3}" type="pres">
      <dgm:prSet presAssocID="{69E5E615-E9CE-4565-A44E-1B3C760882BC}" presName="linNode" presStyleCnt="0"/>
      <dgm:spPr/>
    </dgm:pt>
    <dgm:pt modelId="{B32BCE79-AA88-425A-8EDE-92F4ACD540B8}" type="pres">
      <dgm:prSet presAssocID="{69E5E615-E9CE-4565-A44E-1B3C760882BC}" presName="parentText" presStyleLbl="node1" presStyleIdx="4" presStyleCnt="8">
        <dgm:presLayoutVars>
          <dgm:chMax val="1"/>
          <dgm:bulletEnabled val="1"/>
        </dgm:presLayoutVars>
      </dgm:prSet>
      <dgm:spPr/>
    </dgm:pt>
    <dgm:pt modelId="{B2E30CD5-603E-4699-A0E0-D5C488760244}" type="pres">
      <dgm:prSet presAssocID="{4F332035-CBCC-42F6-937A-A382BB1DE064}" presName="sp" presStyleCnt="0"/>
      <dgm:spPr/>
    </dgm:pt>
    <dgm:pt modelId="{E293A0FE-EE24-4503-97D1-CE1B4A846166}" type="pres">
      <dgm:prSet presAssocID="{DCE0FF74-92CF-4687-97AB-B0CCAEEC844B}" presName="linNode" presStyleCnt="0"/>
      <dgm:spPr/>
    </dgm:pt>
    <dgm:pt modelId="{A3B3C90F-CAE9-44F5-A0AF-3E09838FC9DF}" type="pres">
      <dgm:prSet presAssocID="{DCE0FF74-92CF-4687-97AB-B0CCAEEC844B}" presName="parentText" presStyleLbl="node1" presStyleIdx="5" presStyleCnt="8">
        <dgm:presLayoutVars>
          <dgm:chMax val="1"/>
          <dgm:bulletEnabled val="1"/>
        </dgm:presLayoutVars>
      </dgm:prSet>
      <dgm:spPr/>
    </dgm:pt>
    <dgm:pt modelId="{2450AEF8-F171-4689-A3FF-1D970B58310A}" type="pres">
      <dgm:prSet presAssocID="{C1338328-19DD-44AC-B563-DC917F343E1C}" presName="sp" presStyleCnt="0"/>
      <dgm:spPr/>
    </dgm:pt>
    <dgm:pt modelId="{0BBC7E7D-D702-4373-932A-926D2831813E}" type="pres">
      <dgm:prSet presAssocID="{F357FAD1-FA04-4D17-9EDF-33B47BA3827F}" presName="linNode" presStyleCnt="0"/>
      <dgm:spPr/>
    </dgm:pt>
    <dgm:pt modelId="{B4D39508-9C18-4C3A-A613-7B350A19B36C}" type="pres">
      <dgm:prSet presAssocID="{F357FAD1-FA04-4D17-9EDF-33B47BA3827F}" presName="parentText" presStyleLbl="node1" presStyleIdx="6" presStyleCnt="8">
        <dgm:presLayoutVars>
          <dgm:chMax val="1"/>
          <dgm:bulletEnabled val="1"/>
        </dgm:presLayoutVars>
      </dgm:prSet>
      <dgm:spPr/>
    </dgm:pt>
    <dgm:pt modelId="{B7737362-7384-4137-A1C8-317DE345B28E}" type="pres">
      <dgm:prSet presAssocID="{C0BD135B-0139-4F90-A0FB-27724BFD5090}" presName="sp" presStyleCnt="0"/>
      <dgm:spPr/>
    </dgm:pt>
    <dgm:pt modelId="{7B6020F8-2EAF-47EB-A7B8-6A9912B93C1D}" type="pres">
      <dgm:prSet presAssocID="{51D17E18-F895-42C1-934E-C26EC3CCC6BB}" presName="linNode" presStyleCnt="0"/>
      <dgm:spPr/>
    </dgm:pt>
    <dgm:pt modelId="{0C592C04-AF2E-4A17-BBAF-A6B333345ABB}" type="pres">
      <dgm:prSet presAssocID="{51D17E18-F895-42C1-934E-C26EC3CCC6BB}" presName="parentText" presStyleLbl="node1" presStyleIdx="7" presStyleCnt="8">
        <dgm:presLayoutVars>
          <dgm:chMax val="1"/>
          <dgm:bulletEnabled val="1"/>
        </dgm:presLayoutVars>
      </dgm:prSet>
      <dgm:spPr/>
    </dgm:pt>
  </dgm:ptLst>
  <dgm:cxnLst>
    <dgm:cxn modelId="{282D6D00-FC81-4C41-A61E-214ED4D3F8F2}" type="presOf" srcId="{51D17E18-F895-42C1-934E-C26EC3CCC6BB}" destId="{0C592C04-AF2E-4A17-BBAF-A6B333345ABB}" srcOrd="0" destOrd="0" presId="urn:microsoft.com/office/officeart/2005/8/layout/vList5"/>
    <dgm:cxn modelId="{C7D5C005-F6AE-4C22-A2C6-F25DD4D584E6}" srcId="{35D54771-EA92-4510-9451-F0D575051BD2}" destId="{51D17E18-F895-42C1-934E-C26EC3CCC6BB}" srcOrd="7" destOrd="0" parTransId="{421AD7F2-251F-4B86-AA96-932DE6F1CA47}" sibTransId="{2B3E497F-DE3B-41D5-AB16-3BB0CC9949D7}"/>
    <dgm:cxn modelId="{8A866D07-DA49-42D7-B2AB-2AA7C0F13353}" srcId="{35D54771-EA92-4510-9451-F0D575051BD2}" destId="{E153ADA4-AD15-4B5D-BB7B-1D9BACC9496C}" srcOrd="0" destOrd="0" parTransId="{D89343DE-01DF-41F5-9F4E-D1993D70558B}" sibTransId="{7E5A5D99-C749-4FBE-93E2-F88EB3C3DE5D}"/>
    <dgm:cxn modelId="{BF544D13-3A17-4028-B30F-27BC29A3291E}" type="presOf" srcId="{4C4D1C8C-2C40-4E47-86A2-8BAE594ED6F7}" destId="{2A5B2821-E6D8-4E59-8B9B-AFAE2DA0E238}" srcOrd="0" destOrd="0" presId="urn:microsoft.com/office/officeart/2005/8/layout/vList5"/>
    <dgm:cxn modelId="{CF33A41E-F66F-4FB9-A1C0-B9A87EA651A7}" srcId="{35D54771-EA92-4510-9451-F0D575051BD2}" destId="{69E5E615-E9CE-4565-A44E-1B3C760882BC}" srcOrd="4" destOrd="0" parTransId="{5815809E-960C-4350-82BF-E7F8217F7F5B}" sibTransId="{4F332035-CBCC-42F6-937A-A382BB1DE064}"/>
    <dgm:cxn modelId="{F3548E1F-7F74-4487-BA0F-13C827554B7E}" type="presOf" srcId="{E153ADA4-AD15-4B5D-BB7B-1D9BACC9496C}" destId="{C9321358-7621-45AB-9562-26768BA85711}" srcOrd="0" destOrd="0" presId="urn:microsoft.com/office/officeart/2005/8/layout/vList5"/>
    <dgm:cxn modelId="{B049D731-478C-404F-8D91-07C8E716EC1A}" srcId="{35D54771-EA92-4510-9451-F0D575051BD2}" destId="{01E5C146-4719-4B1B-8A60-A9AC23D7D5A8}" srcOrd="3" destOrd="0" parTransId="{A175A840-8CFB-4E26-9985-1292C196FB9A}" sibTransId="{9345DAD1-FDFA-43B0-8A5B-D94BD15DE6F6}"/>
    <dgm:cxn modelId="{E437903D-F135-4873-BC51-0F292F79FE47}" srcId="{35D54771-EA92-4510-9451-F0D575051BD2}" destId="{F357FAD1-FA04-4D17-9EDF-33B47BA3827F}" srcOrd="6" destOrd="0" parTransId="{82288EB5-EA77-416C-BB84-20BE06623D08}" sibTransId="{C0BD135B-0139-4F90-A0FB-27724BFD5090}"/>
    <dgm:cxn modelId="{B9524D5E-D06D-483A-A858-F4F0893C0A99}" type="presOf" srcId="{A0DA4A84-A0E8-49D4-91A6-3511A53506F4}" destId="{A1175D81-7489-4BE1-9678-5BF39311B79A}" srcOrd="0" destOrd="0" presId="urn:microsoft.com/office/officeart/2005/8/layout/vList5"/>
    <dgm:cxn modelId="{21C62A4B-7FFB-43E7-A5DE-FFE581E96881}" type="presOf" srcId="{01E5C146-4719-4B1B-8A60-A9AC23D7D5A8}" destId="{B93AD5BA-CB0C-4D52-B5E0-5D7815C7E372}" srcOrd="0" destOrd="0" presId="urn:microsoft.com/office/officeart/2005/8/layout/vList5"/>
    <dgm:cxn modelId="{3DF99794-49D2-46FE-9E4B-EF9D34028D49}" srcId="{35D54771-EA92-4510-9451-F0D575051BD2}" destId="{4C4D1C8C-2C40-4E47-86A2-8BAE594ED6F7}" srcOrd="2" destOrd="0" parTransId="{1D5A348E-0721-44E7-B97D-FB85D65C8CEE}" sibTransId="{B8EA109F-5503-4893-A535-A14B85E99EC4}"/>
    <dgm:cxn modelId="{394B749B-F700-4B25-838A-3D6A85C392BF}" srcId="{35D54771-EA92-4510-9451-F0D575051BD2}" destId="{DCE0FF74-92CF-4687-97AB-B0CCAEEC844B}" srcOrd="5" destOrd="0" parTransId="{5E79CFC8-B3BB-4440-BBDC-18CE97A3C11A}" sibTransId="{C1338328-19DD-44AC-B563-DC917F343E1C}"/>
    <dgm:cxn modelId="{3B6C999B-74D7-4F65-BE21-3B385FFE9D09}" type="presOf" srcId="{35D54771-EA92-4510-9451-F0D575051BD2}" destId="{FF894407-EC57-4678-B06B-4188AC2F59AC}" srcOrd="0" destOrd="0" presId="urn:microsoft.com/office/officeart/2005/8/layout/vList5"/>
    <dgm:cxn modelId="{C3775DB0-196C-471A-803A-E36BA158812B}" type="presOf" srcId="{F357FAD1-FA04-4D17-9EDF-33B47BA3827F}" destId="{B4D39508-9C18-4C3A-A613-7B350A19B36C}" srcOrd="0" destOrd="0" presId="urn:microsoft.com/office/officeart/2005/8/layout/vList5"/>
    <dgm:cxn modelId="{85E939B1-B415-4594-9794-E66B2C0A1ABD}" srcId="{35D54771-EA92-4510-9451-F0D575051BD2}" destId="{A0DA4A84-A0E8-49D4-91A6-3511A53506F4}" srcOrd="1" destOrd="0" parTransId="{FB5C33C9-01B5-4AD9-9747-8C09E9B8D09F}" sibTransId="{ED76F9DB-A637-4F99-96F9-39DF605DA890}"/>
    <dgm:cxn modelId="{4043F9B1-7A7C-4188-94DE-26E924F8894E}" type="presOf" srcId="{DCE0FF74-92CF-4687-97AB-B0CCAEEC844B}" destId="{A3B3C90F-CAE9-44F5-A0AF-3E09838FC9DF}" srcOrd="0" destOrd="0" presId="urn:microsoft.com/office/officeart/2005/8/layout/vList5"/>
    <dgm:cxn modelId="{157A9FBD-5A9A-4488-83AC-8211ECB65170}" type="presOf" srcId="{69E5E615-E9CE-4565-A44E-1B3C760882BC}" destId="{B32BCE79-AA88-425A-8EDE-92F4ACD540B8}" srcOrd="0" destOrd="0" presId="urn:microsoft.com/office/officeart/2005/8/layout/vList5"/>
    <dgm:cxn modelId="{90FD944A-25A3-4860-AABE-7717CBA5EB65}" type="presParOf" srcId="{FF894407-EC57-4678-B06B-4188AC2F59AC}" destId="{518B5B27-7A54-4322-92B5-DB2F3ADB6A4D}" srcOrd="0" destOrd="0" presId="urn:microsoft.com/office/officeart/2005/8/layout/vList5"/>
    <dgm:cxn modelId="{B419C345-4FEC-436D-89B4-5ACCA8F92440}" type="presParOf" srcId="{518B5B27-7A54-4322-92B5-DB2F3ADB6A4D}" destId="{C9321358-7621-45AB-9562-26768BA85711}" srcOrd="0" destOrd="0" presId="urn:microsoft.com/office/officeart/2005/8/layout/vList5"/>
    <dgm:cxn modelId="{00BB6C7E-1E20-495E-81E5-251DF22CA955}" type="presParOf" srcId="{FF894407-EC57-4678-B06B-4188AC2F59AC}" destId="{DFC15CFF-88F3-4682-B77B-61A8BE285776}" srcOrd="1" destOrd="0" presId="urn:microsoft.com/office/officeart/2005/8/layout/vList5"/>
    <dgm:cxn modelId="{336C1D21-A56D-42D7-8C92-37988C116102}" type="presParOf" srcId="{FF894407-EC57-4678-B06B-4188AC2F59AC}" destId="{BD30B5D6-A4DA-459D-B21F-E2EE8263CFD8}" srcOrd="2" destOrd="0" presId="urn:microsoft.com/office/officeart/2005/8/layout/vList5"/>
    <dgm:cxn modelId="{99296A0D-EF27-40E9-94A4-1584C6E11311}" type="presParOf" srcId="{BD30B5D6-A4DA-459D-B21F-E2EE8263CFD8}" destId="{A1175D81-7489-4BE1-9678-5BF39311B79A}" srcOrd="0" destOrd="0" presId="urn:microsoft.com/office/officeart/2005/8/layout/vList5"/>
    <dgm:cxn modelId="{180175BC-2960-4D9F-9481-CA8B0DEBC0CE}" type="presParOf" srcId="{FF894407-EC57-4678-B06B-4188AC2F59AC}" destId="{995EA437-C7C9-4C19-8ADB-237D8A895235}" srcOrd="3" destOrd="0" presId="urn:microsoft.com/office/officeart/2005/8/layout/vList5"/>
    <dgm:cxn modelId="{E6DFA868-CE3E-4AF7-B2AF-1F71986FBE46}" type="presParOf" srcId="{FF894407-EC57-4678-B06B-4188AC2F59AC}" destId="{1B813D16-0C9A-4009-9CDA-DE6F13C204E9}" srcOrd="4" destOrd="0" presId="urn:microsoft.com/office/officeart/2005/8/layout/vList5"/>
    <dgm:cxn modelId="{7F8A801B-E5EF-4A3B-936D-3C32F1D2526C}" type="presParOf" srcId="{1B813D16-0C9A-4009-9CDA-DE6F13C204E9}" destId="{2A5B2821-E6D8-4E59-8B9B-AFAE2DA0E238}" srcOrd="0" destOrd="0" presId="urn:microsoft.com/office/officeart/2005/8/layout/vList5"/>
    <dgm:cxn modelId="{856E0781-62BB-42A0-B4F9-F38F8CB9A1BF}" type="presParOf" srcId="{FF894407-EC57-4678-B06B-4188AC2F59AC}" destId="{A08471A8-855B-4EAD-ABFD-0848451108D0}" srcOrd="5" destOrd="0" presId="urn:microsoft.com/office/officeart/2005/8/layout/vList5"/>
    <dgm:cxn modelId="{BB15AF0F-02DC-4854-AC0B-C5D3EAF78A9B}" type="presParOf" srcId="{FF894407-EC57-4678-B06B-4188AC2F59AC}" destId="{26253D47-E552-40FB-9FA4-7DA46841BBBB}" srcOrd="6" destOrd="0" presId="urn:microsoft.com/office/officeart/2005/8/layout/vList5"/>
    <dgm:cxn modelId="{F6830B12-AF14-4907-B076-B57A3CFFC57D}" type="presParOf" srcId="{26253D47-E552-40FB-9FA4-7DA46841BBBB}" destId="{B93AD5BA-CB0C-4D52-B5E0-5D7815C7E372}" srcOrd="0" destOrd="0" presId="urn:microsoft.com/office/officeart/2005/8/layout/vList5"/>
    <dgm:cxn modelId="{1444358E-8EF8-4DB6-9A54-661AB9934843}" type="presParOf" srcId="{FF894407-EC57-4678-B06B-4188AC2F59AC}" destId="{BE30F5BC-BEF8-46BA-8D94-EA28EAE59B58}" srcOrd="7" destOrd="0" presId="urn:microsoft.com/office/officeart/2005/8/layout/vList5"/>
    <dgm:cxn modelId="{CE840642-C60A-4947-8A25-09F13484C789}" type="presParOf" srcId="{FF894407-EC57-4678-B06B-4188AC2F59AC}" destId="{277B06AB-1240-447A-AD47-2499E9AFA3E3}" srcOrd="8" destOrd="0" presId="urn:microsoft.com/office/officeart/2005/8/layout/vList5"/>
    <dgm:cxn modelId="{5253409F-203E-43B9-B947-D8006D6AD9A4}" type="presParOf" srcId="{277B06AB-1240-447A-AD47-2499E9AFA3E3}" destId="{B32BCE79-AA88-425A-8EDE-92F4ACD540B8}" srcOrd="0" destOrd="0" presId="urn:microsoft.com/office/officeart/2005/8/layout/vList5"/>
    <dgm:cxn modelId="{A3A14366-BE10-4770-86EB-3ECF7B466A4F}" type="presParOf" srcId="{FF894407-EC57-4678-B06B-4188AC2F59AC}" destId="{B2E30CD5-603E-4699-A0E0-D5C488760244}" srcOrd="9" destOrd="0" presId="urn:microsoft.com/office/officeart/2005/8/layout/vList5"/>
    <dgm:cxn modelId="{ECBE9DA1-1E3A-4B84-8ED7-5FBDFE2E1110}" type="presParOf" srcId="{FF894407-EC57-4678-B06B-4188AC2F59AC}" destId="{E293A0FE-EE24-4503-97D1-CE1B4A846166}" srcOrd="10" destOrd="0" presId="urn:microsoft.com/office/officeart/2005/8/layout/vList5"/>
    <dgm:cxn modelId="{9B0E3C6E-BAC2-4690-A619-557356ED6634}" type="presParOf" srcId="{E293A0FE-EE24-4503-97D1-CE1B4A846166}" destId="{A3B3C90F-CAE9-44F5-A0AF-3E09838FC9DF}" srcOrd="0" destOrd="0" presId="urn:microsoft.com/office/officeart/2005/8/layout/vList5"/>
    <dgm:cxn modelId="{E1EA963E-79C7-4981-8C72-994B267D3DBA}" type="presParOf" srcId="{FF894407-EC57-4678-B06B-4188AC2F59AC}" destId="{2450AEF8-F171-4689-A3FF-1D970B58310A}" srcOrd="11" destOrd="0" presId="urn:microsoft.com/office/officeart/2005/8/layout/vList5"/>
    <dgm:cxn modelId="{15BF8B6F-11C4-4897-8B8B-E6468AC7D3D9}" type="presParOf" srcId="{FF894407-EC57-4678-B06B-4188AC2F59AC}" destId="{0BBC7E7D-D702-4373-932A-926D2831813E}" srcOrd="12" destOrd="0" presId="urn:microsoft.com/office/officeart/2005/8/layout/vList5"/>
    <dgm:cxn modelId="{A5FE9E8F-28E0-4A58-A09B-B23EF3823518}" type="presParOf" srcId="{0BBC7E7D-D702-4373-932A-926D2831813E}" destId="{B4D39508-9C18-4C3A-A613-7B350A19B36C}" srcOrd="0" destOrd="0" presId="urn:microsoft.com/office/officeart/2005/8/layout/vList5"/>
    <dgm:cxn modelId="{0CC779FE-DCF9-4BC7-AEBD-C3F2F2A2240D}" type="presParOf" srcId="{FF894407-EC57-4678-B06B-4188AC2F59AC}" destId="{B7737362-7384-4137-A1C8-317DE345B28E}" srcOrd="13" destOrd="0" presId="urn:microsoft.com/office/officeart/2005/8/layout/vList5"/>
    <dgm:cxn modelId="{DBEA8C48-0E40-4122-BD97-D1DD7EA9556C}" type="presParOf" srcId="{FF894407-EC57-4678-B06B-4188AC2F59AC}" destId="{7B6020F8-2EAF-47EB-A7B8-6A9912B93C1D}" srcOrd="14" destOrd="0" presId="urn:microsoft.com/office/officeart/2005/8/layout/vList5"/>
    <dgm:cxn modelId="{3BABE908-FEC3-4DBE-B5A7-4EB7174175CF}" type="presParOf" srcId="{7B6020F8-2EAF-47EB-A7B8-6A9912B93C1D}" destId="{0C592C04-AF2E-4A17-BBAF-A6B333345ABB}"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321358-7621-45AB-9562-26768BA85711}">
      <dsp:nvSpPr>
        <dsp:cNvPr id="0" name=""/>
        <dsp:cNvSpPr/>
      </dsp:nvSpPr>
      <dsp:spPr>
        <a:xfrm>
          <a:off x="3287408" y="187"/>
          <a:ext cx="3698334" cy="566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Analyze</a:t>
          </a:r>
        </a:p>
      </dsp:txBody>
      <dsp:txXfrm>
        <a:off x="3315050" y="27829"/>
        <a:ext cx="3643050" cy="510974"/>
      </dsp:txXfrm>
    </dsp:sp>
    <dsp:sp modelId="{A1175D81-7489-4BE1-9678-5BF39311B79A}">
      <dsp:nvSpPr>
        <dsp:cNvPr id="0" name=""/>
        <dsp:cNvSpPr/>
      </dsp:nvSpPr>
      <dsp:spPr>
        <a:xfrm>
          <a:off x="3287408" y="594758"/>
          <a:ext cx="3698334" cy="566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Generalize</a:t>
          </a:r>
        </a:p>
      </dsp:txBody>
      <dsp:txXfrm>
        <a:off x="3315050" y="622400"/>
        <a:ext cx="3643050" cy="510974"/>
      </dsp:txXfrm>
    </dsp:sp>
    <dsp:sp modelId="{2A5B2821-E6D8-4E59-8B9B-AFAE2DA0E238}">
      <dsp:nvSpPr>
        <dsp:cNvPr id="0" name=""/>
        <dsp:cNvSpPr/>
      </dsp:nvSpPr>
      <dsp:spPr>
        <a:xfrm>
          <a:off x="3287408" y="1189330"/>
          <a:ext cx="3698334" cy="566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Structure</a:t>
          </a:r>
        </a:p>
      </dsp:txBody>
      <dsp:txXfrm>
        <a:off x="3315050" y="1216972"/>
        <a:ext cx="3643050" cy="510974"/>
      </dsp:txXfrm>
    </dsp:sp>
    <dsp:sp modelId="{B93AD5BA-CB0C-4D52-B5E0-5D7815C7E372}">
      <dsp:nvSpPr>
        <dsp:cNvPr id="0" name=""/>
        <dsp:cNvSpPr/>
      </dsp:nvSpPr>
      <dsp:spPr>
        <a:xfrm>
          <a:off x="3287408" y="1783901"/>
          <a:ext cx="3698334" cy="566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Breakdown</a:t>
          </a:r>
        </a:p>
      </dsp:txBody>
      <dsp:txXfrm>
        <a:off x="3315050" y="1811543"/>
        <a:ext cx="3643050" cy="510974"/>
      </dsp:txXfrm>
    </dsp:sp>
    <dsp:sp modelId="{B32BCE79-AA88-425A-8EDE-92F4ACD540B8}">
      <dsp:nvSpPr>
        <dsp:cNvPr id="0" name=""/>
        <dsp:cNvSpPr/>
      </dsp:nvSpPr>
      <dsp:spPr>
        <a:xfrm>
          <a:off x="3287408" y="2378472"/>
          <a:ext cx="3698334" cy="566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Abstract Design</a:t>
          </a:r>
        </a:p>
      </dsp:txBody>
      <dsp:txXfrm>
        <a:off x="3315050" y="2406114"/>
        <a:ext cx="3643050" cy="510974"/>
      </dsp:txXfrm>
    </dsp:sp>
    <dsp:sp modelId="{A3B3C90F-CAE9-44F5-A0AF-3E09838FC9DF}">
      <dsp:nvSpPr>
        <dsp:cNvPr id="0" name=""/>
        <dsp:cNvSpPr/>
      </dsp:nvSpPr>
      <dsp:spPr>
        <a:xfrm>
          <a:off x="3287408" y="2973043"/>
          <a:ext cx="3698334" cy="566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Specialize</a:t>
          </a:r>
        </a:p>
      </dsp:txBody>
      <dsp:txXfrm>
        <a:off x="3315050" y="3000685"/>
        <a:ext cx="3643050" cy="510974"/>
      </dsp:txXfrm>
    </dsp:sp>
    <dsp:sp modelId="{B4D39508-9C18-4C3A-A613-7B350A19B36C}">
      <dsp:nvSpPr>
        <dsp:cNvPr id="0" name=""/>
        <dsp:cNvSpPr/>
      </dsp:nvSpPr>
      <dsp:spPr>
        <a:xfrm>
          <a:off x="3287408" y="3567614"/>
          <a:ext cx="3698334" cy="566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Plan &amp; Roadmap </a:t>
          </a:r>
        </a:p>
      </dsp:txBody>
      <dsp:txXfrm>
        <a:off x="3315050" y="3595256"/>
        <a:ext cx="3643050" cy="510974"/>
      </dsp:txXfrm>
    </dsp:sp>
    <dsp:sp modelId="{0C592C04-AF2E-4A17-BBAF-A6B333345ABB}">
      <dsp:nvSpPr>
        <dsp:cNvPr id="0" name=""/>
        <dsp:cNvSpPr/>
      </dsp:nvSpPr>
      <dsp:spPr>
        <a:xfrm>
          <a:off x="3287408" y="4162186"/>
          <a:ext cx="3698334" cy="566258"/>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57150" rIns="114300" bIns="57150" numCol="1" spcCol="1270" anchor="ctr" anchorCtr="0">
          <a:noAutofit/>
        </a:bodyPr>
        <a:lstStyle/>
        <a:p>
          <a:pPr marL="0" lvl="0" indent="0" algn="ctr" defTabSz="1333500">
            <a:lnSpc>
              <a:spcPct val="90000"/>
            </a:lnSpc>
            <a:spcBef>
              <a:spcPct val="0"/>
            </a:spcBef>
            <a:spcAft>
              <a:spcPct val="35000"/>
            </a:spcAft>
            <a:buNone/>
          </a:pPr>
          <a:r>
            <a:rPr lang="en-US" sz="3000" kern="1200"/>
            <a:t>Prototype</a:t>
          </a:r>
        </a:p>
      </dsp:txBody>
      <dsp:txXfrm>
        <a:off x="3315050" y="4189828"/>
        <a:ext cx="3643050" cy="510974"/>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7:53:27.310"/>
    </inkml:context>
    <inkml:brush xml:id="br0">
      <inkml:brushProperty name="width" value="0.15875" units="cm"/>
      <inkml:brushProperty name="height" value="0.15875" units="cm"/>
      <inkml:brushProperty name="color" value="#E71224"/>
    </inkml:brush>
  </inkml:definitions>
  <inkml:trace contextRef="#ctx0" brushRef="#br0">6243 73 24575,'-5'-3'0,"0"0"0,-1 0 0,1 1 0,-1-1 0,1 1 0,-1 0 0,0 1 0,0-1 0,1 1 0,-11-1 0,-5-1 0,-108-17 0,-1 7 0,-190 3 0,232 9 0,-1121 0 0,599 3 0,-1599 139 0,2130-132 0,-659 108 0,670-96 0,1 3 0,1 3 0,-113 65 0,161-82 0,0 1 0,1 0 0,0 2 0,1 0 0,0 1 0,1 1 0,0 0 0,2 1 0,0 0 0,0 1 0,2 1 0,0 0 0,1 0 0,1 1 0,1 0 0,0 1 0,2-1 0,0 2 0,1-1 0,1 1 0,-2 29 0,3-6 0,2 0 0,2-1 0,2 1 0,1-1 0,3 1 0,1-2 0,2 1 0,3-1 0,22 53 0,1-14 0,4-2 0,3-1 0,86 115 0,-60-105-125,5-2 0,3-3 0,3-4 0,93 69 0,380 244-499,-162-152 624,558 250 0,-377-264 0,-443-187 0,0-6 0,218 26 0,-179-46-197,0-8 0,0-7 1,319-45-1,-242 2-268,-1-11 0,239-88 0,1026-462-2454,-1254 489 2887,227-100 1830,-440 201-1073,1 2 0,0 1 0,0 3-1,1 1 1,52-3 0,-84 10-716,0 0-1,0-1 1,0 0-1,-1-1 1,1-1-1,-1 1 1,0-2-1,0 1 1,0-2-1,-1 1 1,0-2-1,0 1 1,-1-1-1,0-1 1,0 1-1,-1-1 1,11-17-1,-8 10 0,-1-1-1,-1 0 0,0 0 1,-1-1-1,-2 0 1,1 0-1,-2 0 1,0-1-1,-2 0 1,3-32-1,-5 35-7,-2-1 0,0 1 0,-1 0 0,0-1 0,-1 1 0,-1 1 0,-1-1 0,0 0 0,-1 1 0,-1 0 0,0 0 0,-1 1 0,0 0 0,-2 0 0,1 1 0,-19-19 0,-8-4 0,-2 1 0,0 3 0,-84-54 0,-23-5 0,-300-135 0,-177-12 0,315 142-227,-3 14-1,-3 13 0,-4 14 1,-414-18-1,77 10-1223,502 36-4151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7:53:30.107"/>
    </inkml:context>
    <inkml:brush xml:id="br0">
      <inkml:brushProperty name="width" value="0.15875" units="cm"/>
      <inkml:brushProperty name="height" value="0.15875" units="cm"/>
      <inkml:brushProperty name="color" value="#E71224"/>
    </inkml:brush>
  </inkml:definitions>
  <inkml:trace contextRef="#ctx0" brushRef="#br0">2934 41 24575,'-280'-1'0,"-782"31"0,945-14 0,1 5 0,1 6 0,2 4 0,1 5 0,1 4 0,3 6 0,1 4 0,-110 72 0,171-94 0,1 2 0,2 2 0,1 2 0,-46 47 0,68-59 0,1 0 0,1 2 0,1 0 0,1 0 0,2 2 0,0 0 0,2 1 0,0 0 0,-9 37 0,6-8 0,3 1 0,3 1 0,2-1 0,2 1 0,4 63 0,4-79 0,1 1 0,2 0 0,2-1 0,1 0 0,3-1 0,1 0 0,32 65 0,-11-42 0,2-1 0,4-1 0,2-3 0,55 61 0,-59-79 0,3-1 0,1-1 0,1-3 0,3-2 0,0-1 0,52 26 0,5-11 10,1-3 1,2-5-1,2-5 0,143 27 0,456 46-939,169-32 709,-5-76 264,-645-19-44,417-91 0,192-135 0,-305 35 0,-17-28 0,-333 154 0,-180 83 0,52-23 265,55-18-1,-90 37-198,0 0-1,1 1 1,-1 1 0,1 0-1,0 2 1,0 0 0,25 2-1,-39 0-65,0-1 0,0 1 0,1-1 0,-1 0 0,0 0 0,0-1 0,0 1 0,0-1 0,0 0 0,0 0 0,0 0 0,0-1 0,5-2 0,-7 2 0,0 0 0,1 0 0,-1 0 0,0 0 0,0-1 0,-1 1 0,1-1 0,0 1 0,-1-1 0,0 0 0,1 0 0,-1 0 0,0 0 0,-1 0 0,1 1 0,0-2 0,-1 1 0,1-5 0,4-68 0,-7-133 0,-2 80 0,3 114 0,1-20 0,-1 1 0,-10-55 0,9 79 0,0 1 0,-1-1 0,0 1 0,0-1 0,-1 1 0,0 0 0,-1 0 0,0 1 0,-1-1 0,1 1 0,-2 0 0,1 1 0,-1 0 0,-8-8 0,-8 1 0,0 0 0,-1 2 0,0 0 0,-1 2 0,0 0 0,-38-8 0,62 18 0,-293-77 0,39 11 0,-1130-254 0,-608 0 0,1662 264 0,-134-19 0,313 57 0,-166 2 0,290 16-115,-2-1-93,1 1-1,0 2 1,0 1 0,0 1-1,-44 12 1,32-1-6618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7:53:27.310"/>
    </inkml:context>
    <inkml:brush xml:id="br0">
      <inkml:brushProperty name="width" value="0.03528" units="cm"/>
      <inkml:brushProperty name="height" value="0.03528" units="cm"/>
      <inkml:brushProperty name="color" value="#E71224"/>
    </inkml:brush>
  </inkml:definitions>
  <inkml:trace contextRef="#ctx0" brushRef="#br0">1700 21 24575,'-1'-1'0,"0"0"0,-1 0 0,1 1 0,-1-1 0,1 0 0,-1 1 0,0-1 0,1 1 0,-1 0 0,-2-1 0,-2 0 0,-29-4 0,0 1 0,-52 2 0,63 1 0,-306 1 0,164 1 0,-435 37 0,579-36 0,-179 30 0,183-26 0,-1 1 0,1 0 0,-30 18 0,43-22 0,0 0 0,0 0 0,0 0 0,1 1 0,0 0 0,0 0 0,0 0 0,0 0 0,1 0 0,-1 1 0,1 0 0,0 0 0,0 0 0,1 0 0,0 0 0,-1 1 0,2-1 0,-1 0 0,1 1 0,0 0 0,-1 7 0,1-1 0,1 0 0,0 0 0,1 0 0,0 0 0,1 0 0,0-1 0,1 1 0,1-1 0,5 15 0,1-4 0,1 0 0,0-1 0,25 31 0,-18-28-125,3 0 0,0-2 0,0 0 0,26 18 0,104 67-499,-44-42 624,151 69 0,-102-73 0,-121-50 0,0-2 0,60 7 0,-50-12-197,1-3 0,0-2 1,87-11-1,-67-1-268,1-2 0,64-24 0,280-126-2454,-341 133 2887,61-27 1830,-120 55-1073,1 0 0,0 0 0,0 1-1,0 1 1,14-1 0,-23 2-716,0 1-1,1-1 1,-1 0-1,0 0 1,0 0-1,0 0 1,0-1-1,0 1 1,0-1-1,0 0 1,0 0-1,-1 0 1,1 0-1,-1-1 1,1 1-1,-1 0 1,3-5-1,-2 2 0,0 1-1,-1-1 0,1 0 1,-1 0-1,-1 0 1,1 1-1,0-1 1,-1 0-1,0-1 1,0-8-1,0 10-7,-2-1 0,1 1 0,0 0 0,-1-1 0,0 1 0,0 0 0,0-1 0,-1 1 0,1 0 0,-1 0 0,0 0 0,0 0 0,0 0 0,-1 0 0,0 1 0,-4-6 0,-3-1 0,0 1 0,-1 0 0,-22-14 0,-6-2 0,-83-37 0,-47-3 0,85 39-227,0 4-1,-1 3 0,-2 4 1,-112-5-1,21 3-1223,137 10-4151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7:53:30.107"/>
    </inkml:context>
    <inkml:brush xml:id="br0">
      <inkml:brushProperty name="width" value="0.03528" units="cm"/>
      <inkml:brushProperty name="height" value="0.03528" units="cm"/>
      <inkml:brushProperty name="color" value="#E71224"/>
    </inkml:brush>
  </inkml:definitions>
  <inkml:trace contextRef="#ctx0" brushRef="#br0">799 11 24575,'-76'0'0,"-213"8"0,257-4 0,0 2 0,1 1 0,0 2 0,1 1 0,-1 1 0,2 1 0,0 2 0,-30 19 0,46-25 0,1 0 0,0 1 0,1 0 0,-13 13 0,18-16 0,1 0 0,0 0 0,1 1 0,-1-1 0,1 2 0,1-1 0,-1 0 0,1 0 0,-3 11 0,2-3 0,1 1 0,1-1 0,0 1 0,0 0 0,2 17 0,1-22 0,0 1 0,1-1 0,0 1 0,0-1 0,1 1 0,1-1 0,8 18 0,-3-12 0,1 0 0,1 0 0,1-1 0,14 17 0,-16-22 0,2 0 0,-1-1 0,1 0 0,0 0 0,1-1 0,13 7 0,3-3 10,-1-1 1,1-1-1,0-2 0,40 8 0,123 13-939,47-10 709,-2-20 264,-176-5-44,115-25 0,51-37 0,-83 10 0,-4-8 0,-91 43 0,-49 21 0,14-5 265,15-6-1,-24 11-198,0 0-1,0 0 1,-1 0 0,1 0-1,0 1 1,0-1 0,7 2-1,-11-1-65,0 0 0,0 0 0,0 0 0,0 0 0,0 0 0,1 0 0,-1 0 0,0 0 0,0-1 0,0 1 0,0 0 0,0-1 0,2 0 0,-3 1 0,1-1 0,-1 1 0,1-1 0,0 0 0,-1 1 0,0-1 0,1 0 0,-1 1 0,1-1 0,-1 0 0,1 0 0,-1 0 0,0 1 0,0-1 0,0 0 0,1 0 0,-1 0 0,0-1 0,1-19 0,-1-35 0,-1 20 0,0 32 0,1-5 0,0 0 0,-3-16 0,3 23 0,-1-1 0,0 0 0,0 1 0,1-1 0,-2 1 0,1-1 0,0 1 0,0 0 0,-1-1 0,1 1 0,-1 0 0,0 0 0,0 0 0,-2-2 0,-2 0 0,0 0 0,-1 1 0,1 0 0,-1 0 0,0 0 0,-10-2 0,16 5 0,-79-20 0,11 2 0,-308-70 0,-166 1 0,453 72 0,-37-5 0,86 15 0,-46 0 0,79 5-115,0 0-93,0 0-1,0 1 1,1-1 0,-1 1-1,-12 4 1,9-1-6618</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7:53:27.310"/>
    </inkml:context>
    <inkml:brush xml:id="br0">
      <inkml:brushProperty name="width" value="0.03528" units="cm"/>
      <inkml:brushProperty name="height" value="0.03528" units="cm"/>
      <inkml:brushProperty name="color" value="#E71224"/>
    </inkml:brush>
  </inkml:definitions>
  <inkml:trace contextRef="#ctx0" brushRef="#br0">515 7 24575,'0'0'0,"0"-1"0,-1 1 0,1 0 0,-1 0 0,1 0 0,-1 0 0,1-1 0,-1 1 0,1 0 0,-1 0 0,-1 0 0,-9-2 0,1 1 0,-17 0 0,20 1 0,-93 0 0,50 0 0,-133 12 0,177-12 0,-55 10 0,55-8 0,1 0 0,-1 0 0,-8 6 0,12-7 0,0 0 0,1-1 0,-1 1 0,1 1 0,0-1 0,0 0 0,0 0 0,-1 0 0,1 1 0,0-1 0,0 1 0,0-1 0,1 1 0,-1-1 0,0 1 0,0 0 0,1-1 0,0 1 0,-1-1 0,1 1 0,-1 2 0,1 0 0,0-1 0,0 1 0,0 0 0,1-1 0,-1 1 0,1-1 0,0 1 0,0-1 0,2 5 0,0-1 0,0 0 0,0-1 0,8 10 0,-5-9-125,0 0 0,0 0 0,1 0 0,7 5 0,32 20-499,-14-12 624,46 20 0,-30-21 0,-38-16 0,1 0 0,18 2 0,-16-4-197,1-1 0,0 0 1,27-4-1,-21 0-268,0 0 0,20-8 0,84-38-2454,-103 40 2887,19-7 1830,-37 15-1073,1 1 0,0 0 0,-1 0-1,1 0 1,4 0 0,-7 1-716,0 0-1,0 0 1,0 0-1,0-1 1,0 1-1,0 0 1,-1-1-1,1 1 1,0-1-1,0 1 1,0-1-1,0 0 1,0 1-1,-1-1 1,1 0-1,0 1 1,0-3-1,0 2 0,0 0-1,0-1 0,0 1 1,-1-1-1,1 1 1,-1-1-1,1 1 1,-1-1-1,0 1 1,1-4-1,-1 4-7,0 0 0,0-1 0,0 1 0,-1 0 0,1-1 0,0 1 0,-1 0 0,1 0 0,0-1 0,-1 1 0,0 0 0,1 0 0,-1-1 0,0 1 0,0 0 0,-1-1 0,-1-1 0,0 0 0,0 0 0,-7-4 0,-2 0 0,-25-12 0,-14-1 0,25 12-227,1 2-1,-1 0 0,0 1 1,-35-1-1,7 1-1223,42 3-4151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1-27T07:53:30.107"/>
    </inkml:context>
    <inkml:brush xml:id="br0">
      <inkml:brushProperty name="width" value="0.03528" units="cm"/>
      <inkml:brushProperty name="height" value="0.03528" units="cm"/>
      <inkml:brushProperty name="color" value="#E71224"/>
    </inkml:brush>
  </inkml:definitions>
  <inkml:trace contextRef="#ctx0" brushRef="#br0">242 3 24575,'-23'0'0,"-64"3"0,77-2 0,0 1 0,1 0 0,-1 1 0,1 0 0,0 0 0,0 1 0,0 0 0,-9 6 0,14-8 0,1 1 0,-1-1 0,1 1 0,-4 4 0,5-5 0,0 0 0,1-1 0,0 1 0,-1 0 0,1 1 0,0-1 0,0 0 0,0 0 0,-1 4 0,1-2 0,0 1 0,0-1 0,1 1 0,-1 0 0,1 5 0,0-7 0,1 1 0,-1-1 0,1 1 0,-1-1 0,1 1 0,1-1 0,1 6 0,0-4 0,0 0 0,0 1 0,1-1 0,4 5 0,-5-7 0,0 0 0,1 0 0,-1 0 0,1 0 0,0 0 0,4 2 0,1-1 10,-1-1 1,1 1-1,0-2 0,12 4 0,37 3-939,14-3 709,0-6 264,-53-2-44,34-7 0,16-11 0,-26 3 0,0-3 0,-28 13 0,-15 7 0,4-2 265,5-2-1,-8 4-198,1 0-1,-1 0 1,1-1 0,-1 1-1,1 0 1,-1 0 0,3 0-1,-4 0-65,0 0 0,1 0 0,-1 0 0,0 0 0,1 0 0,-1 0 0,0 0 0,1 0 0,-1 0 0,0 0 0,1 0 0,-1-1 0,1 1 0,-1 0 0,0 0 0,0 0 0,0-1 0,1 1 0,-1 0 0,0 0 0,0 0 0,0 0 0,0-1 0,0 1 0,1 0 0,-1-1 0,0 1 0,0 0 0,0 0 0,0-1 0,0 1 0,0-1 0,0-5 0,0-11 0,0 6 0,0 10 0,0-2 0,0 1 0,-1-6 0,1 7 0,-1 0 0,1 1 0,0-1 0,0 0 0,-1 0 0,1 1 0,0-1 0,-1 0 0,1 0 0,-1 1 0,1-1 0,-1 1 0,1-1 0,-2 0 0,1 0 0,-1-1 0,0 1 0,0 1 0,0-1 0,0 0 0,-4-1 0,6 2 0,-24-6 0,3 1 0,-93-22 0,-51 1 0,138 21 0,-12-1 0,27 5 0,-14-1 0,23 2-115,1 0-93,-1 0-1,1 0 1,0 0 0,-1 1-1,-3 0 1,3 0-6618</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pPr/>
              <a:t>30-11-2023</a:t>
            </a:fld>
            <a:endParaRPr lang="nl-NL"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pPr/>
              <a:t>‹#›</a:t>
            </a:fld>
            <a:endParaRPr lang="nl-NL" dirty="0"/>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1</a:t>
            </a:fld>
            <a:endParaRPr lang="nl-NL" dirty="0"/>
          </a:p>
        </p:txBody>
      </p:sp>
    </p:spTree>
    <p:extLst>
      <p:ext uri="{BB962C8B-B14F-4D97-AF65-F5344CB8AC3E}">
        <p14:creationId xmlns:p14="http://schemas.microsoft.com/office/powerpoint/2010/main" val="228365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obscure Linux feature : Namespaces and Control Groups (</a:t>
            </a:r>
            <a:r>
              <a:rPr lang="en-US" dirty="0" err="1"/>
              <a:t>cgroups</a:t>
            </a:r>
            <a:r>
              <a:rPr lang="en-US" dirty="0"/>
              <a:t>)=&gt; Docker =&gt; Kubernetes =&gt; hardware virtualization, cross machines, locations, clouds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21</a:t>
            </a:fld>
            <a:endParaRPr lang="nl-NL" dirty="0"/>
          </a:p>
        </p:txBody>
      </p:sp>
    </p:spTree>
    <p:extLst>
      <p:ext uri="{BB962C8B-B14F-4D97-AF65-F5344CB8AC3E}">
        <p14:creationId xmlns:p14="http://schemas.microsoft.com/office/powerpoint/2010/main" val="1356535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 structure, abstract, roadmap plan &amp; implement</a:t>
            </a:r>
          </a:p>
          <a:p>
            <a:r>
              <a:rPr lang="en-US" dirty="0"/>
              <a:t>read ERD and BPM</a:t>
            </a:r>
          </a:p>
          <a:p>
            <a:r>
              <a:rPr lang="en-US" dirty="0"/>
              <a:t>we can change – design, create, plan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23</a:t>
            </a:fld>
            <a:endParaRPr lang="nl-NL" dirty="0"/>
          </a:p>
        </p:txBody>
      </p:sp>
    </p:spTree>
    <p:extLst>
      <p:ext uri="{BB962C8B-B14F-4D97-AF65-F5344CB8AC3E}">
        <p14:creationId xmlns:p14="http://schemas.microsoft.com/office/powerpoint/2010/main" val="2254906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analyze, structure, abstract, roadmap plan &amp; implement</a:t>
            </a:r>
          </a:p>
          <a:p>
            <a:r>
              <a:rPr lang="en-US" dirty="0"/>
              <a:t>read ERD and BPM</a:t>
            </a:r>
          </a:p>
          <a:p>
            <a:r>
              <a:rPr lang="en-US" dirty="0"/>
              <a:t>we can change – design, create, plan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24</a:t>
            </a:fld>
            <a:endParaRPr lang="nl-NL" dirty="0"/>
          </a:p>
        </p:txBody>
      </p:sp>
    </p:spTree>
    <p:extLst>
      <p:ext uri="{BB962C8B-B14F-4D97-AF65-F5344CB8AC3E}">
        <p14:creationId xmlns:p14="http://schemas.microsoft.com/office/powerpoint/2010/main" val="652414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autonomous companies that try to find synergy in working together</a:t>
            </a:r>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29</a:t>
            </a:fld>
            <a:endParaRPr lang="nl-NL"/>
          </a:p>
        </p:txBody>
      </p:sp>
    </p:spTree>
    <p:extLst>
      <p:ext uri="{BB962C8B-B14F-4D97-AF65-F5344CB8AC3E}">
        <p14:creationId xmlns:p14="http://schemas.microsoft.com/office/powerpoint/2010/main" val="365148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Deepen expertise in autonomous companies</a:t>
            </a:r>
          </a:p>
          <a:p>
            <a:endParaRPr lang="en-US" dirty="0"/>
          </a:p>
          <a:p>
            <a:r>
              <a:rPr lang="en-US" dirty="0"/>
              <a:t>Professional Guilds</a:t>
            </a:r>
          </a:p>
          <a:p>
            <a:r>
              <a:rPr lang="en-US" dirty="0"/>
              <a:t>Code Café</a:t>
            </a:r>
          </a:p>
          <a:p>
            <a:r>
              <a:rPr lang="en-US" dirty="0"/>
              <a:t>Conclusion Innovate</a:t>
            </a:r>
          </a:p>
          <a:p>
            <a:r>
              <a:rPr lang="en-US" dirty="0"/>
              <a:t>Sherlock</a:t>
            </a:r>
          </a:p>
          <a:p>
            <a:r>
              <a:rPr lang="en-US" dirty="0"/>
              <a:t>Internships</a:t>
            </a:r>
          </a:p>
          <a:p>
            <a:r>
              <a:rPr lang="en-US" dirty="0"/>
              <a:t>Internal Mobility (horizontal career)</a:t>
            </a:r>
          </a:p>
          <a:p>
            <a:r>
              <a:rPr lang="en-US" dirty="0"/>
              <a:t>Emerging Technology Radar</a:t>
            </a:r>
          </a:p>
          <a:p>
            <a:r>
              <a:rPr lang="en-US" dirty="0"/>
              <a:t>Conferences</a:t>
            </a:r>
          </a:p>
          <a:p>
            <a:r>
              <a:rPr lang="en-US" dirty="0"/>
              <a:t>Customer Inspiration Workshops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30</a:t>
            </a:fld>
            <a:endParaRPr lang="nl-NL" dirty="0"/>
          </a:p>
        </p:txBody>
      </p:sp>
    </p:spTree>
    <p:extLst>
      <p:ext uri="{BB962C8B-B14F-4D97-AF65-F5344CB8AC3E}">
        <p14:creationId xmlns:p14="http://schemas.microsoft.com/office/powerpoint/2010/main" val="1821033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morgens, 4ng, consulting, </a:t>
            </a:r>
            <a:r>
              <a:rPr lang="en-US" dirty="0" err="1"/>
              <a:t>mediaan</a:t>
            </a:r>
            <a:r>
              <a:rPr lang="en-US" dirty="0"/>
              <a:t>, future facts</a:t>
            </a:r>
          </a:p>
          <a:p>
            <a:r>
              <a:rPr lang="en-US" dirty="0"/>
              <a:t>self service, clearer text, faster and better quality information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32</a:t>
            </a:fld>
            <a:endParaRPr lang="nl-NL" dirty="0"/>
          </a:p>
        </p:txBody>
      </p:sp>
    </p:spTree>
    <p:extLst>
      <p:ext uri="{BB962C8B-B14F-4D97-AF65-F5344CB8AC3E}">
        <p14:creationId xmlns:p14="http://schemas.microsoft.com/office/powerpoint/2010/main" val="22057338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https://tweakers.net/plan/4014/red-hat-variant-skupper-voorop-in-digitale-transformatie-ns.html</a:t>
            </a:r>
            <a:br>
              <a:rPr lang="en-US" dirty="0"/>
            </a:br>
            <a:endParaRPr lang="en-US" dirty="0"/>
          </a:p>
          <a:p>
            <a:r>
              <a:rPr lang="en-US" dirty="0"/>
              <a:t>integration</a:t>
            </a:r>
          </a:p>
          <a:p>
            <a:r>
              <a:rPr lang="en-US" dirty="0"/>
              <a:t>H/A</a:t>
            </a:r>
          </a:p>
          <a:p>
            <a:r>
              <a:rPr lang="en-US" dirty="0"/>
              <a:t>cross applications, cross cloud </a:t>
            </a:r>
            <a:r>
              <a:rPr lang="en-US" dirty="0">
                <a:sym typeface="Wingdings" panose="05000000000000000000" pitchFamily="2" charset="2"/>
              </a:rPr>
              <a:t> on prem, cross companies, cross clouds</a:t>
            </a:r>
          </a:p>
          <a:p>
            <a:r>
              <a:rPr lang="en-US" dirty="0">
                <a:sym typeface="Wingdings" panose="05000000000000000000" pitchFamily="2" charset="2"/>
              </a:rPr>
              <a:t>Container, Kubernetes, multi-clusters, </a:t>
            </a:r>
            <a:r>
              <a:rPr lang="en-US" dirty="0" err="1">
                <a:sym typeface="Wingdings" panose="05000000000000000000" pitchFamily="2" charset="2"/>
              </a:rPr>
              <a:t>Skupper</a:t>
            </a:r>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33</a:t>
            </a:fld>
            <a:endParaRPr lang="nl-NL" dirty="0"/>
          </a:p>
        </p:txBody>
      </p:sp>
    </p:spTree>
    <p:extLst>
      <p:ext uri="{BB962C8B-B14F-4D97-AF65-F5344CB8AC3E}">
        <p14:creationId xmlns:p14="http://schemas.microsoft.com/office/powerpoint/2010/main" val="10075095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nl-NL" b="0" i="0" dirty="0">
                <a:solidFill>
                  <a:srgbClr val="FF0953"/>
                </a:solidFill>
                <a:effectLst/>
                <a:latin typeface="Circular"/>
              </a:rPr>
              <a:t>National Opera en </a:t>
            </a:r>
            <a:r>
              <a:rPr lang="nl-NL" b="0" i="0" dirty="0" err="1">
                <a:solidFill>
                  <a:srgbClr val="FF0953"/>
                </a:solidFill>
                <a:effectLst/>
                <a:latin typeface="Circular"/>
              </a:rPr>
              <a:t>Baller</a:t>
            </a:r>
            <a:endParaRPr lang="nl-NL" b="0" i="0" dirty="0">
              <a:solidFill>
                <a:srgbClr val="FF0953"/>
              </a:solidFill>
              <a:effectLst/>
              <a:latin typeface="Circular"/>
            </a:endParaRPr>
          </a:p>
          <a:p>
            <a:pPr algn="l">
              <a:buFont typeface="Arial" panose="020B0604020202020204" pitchFamily="34" charset="0"/>
              <a:buChar char="•"/>
            </a:pPr>
            <a:r>
              <a:rPr lang="nl-NL" b="0" i="0" dirty="0" err="1">
                <a:solidFill>
                  <a:srgbClr val="FF0953"/>
                </a:solidFill>
                <a:effectLst/>
                <a:latin typeface="Circular"/>
              </a:rPr>
              <a:t>Drupal</a:t>
            </a:r>
            <a:r>
              <a:rPr lang="nl-NL" b="0" i="0" dirty="0">
                <a:solidFill>
                  <a:srgbClr val="FF0953"/>
                </a:solidFill>
                <a:effectLst/>
                <a:latin typeface="Circular"/>
              </a:rPr>
              <a:t> </a:t>
            </a:r>
            <a:r>
              <a:rPr lang="nl-NL" b="0" i="0" dirty="0" err="1">
                <a:solidFill>
                  <a:srgbClr val="FF0953"/>
                </a:solidFill>
                <a:effectLst/>
                <a:latin typeface="Circular"/>
              </a:rPr>
              <a:t>Splash</a:t>
            </a:r>
            <a:r>
              <a:rPr lang="nl-NL" b="0" i="0" dirty="0">
                <a:solidFill>
                  <a:srgbClr val="FF0953"/>
                </a:solidFill>
                <a:effectLst/>
                <a:latin typeface="Circular"/>
              </a:rPr>
              <a:t> Award in de categorie ‘E-commerce’ gewonnen</a:t>
            </a:r>
          </a:p>
          <a:p>
            <a:pPr algn="l">
              <a:buFont typeface="Arial" panose="020B0604020202020204" pitchFamily="34" charset="0"/>
              <a:buChar char="•"/>
            </a:pPr>
            <a:r>
              <a:rPr lang="nl-NL" b="0" i="0" dirty="0">
                <a:solidFill>
                  <a:srgbClr val="FF0953"/>
                </a:solidFill>
                <a:effectLst/>
                <a:latin typeface="Circular"/>
              </a:rPr>
              <a:t>Online ticketverkoop met 23% gestegen</a:t>
            </a:r>
          </a:p>
          <a:p>
            <a:pPr algn="l">
              <a:buFont typeface="Arial" panose="020B0604020202020204" pitchFamily="34" charset="0"/>
              <a:buChar char="•"/>
            </a:pPr>
            <a:r>
              <a:rPr lang="nl-NL" b="0" i="0" dirty="0">
                <a:solidFill>
                  <a:srgbClr val="FF0953"/>
                </a:solidFill>
                <a:effectLst/>
                <a:latin typeface="Circular"/>
              </a:rPr>
              <a:t>Conversie op mobiele apparaten met 11,5% gestegen</a:t>
            </a:r>
          </a:p>
          <a:p>
            <a:endParaRPr lang="en-US" dirty="0"/>
          </a:p>
          <a:p>
            <a:pPr marL="0" marR="0" lvl="0" indent="0" algn="l" defTabSz="1219170" rtl="0" eaLnBrk="1" fontAlgn="auto" latinLnBrk="0" hangingPunct="1">
              <a:lnSpc>
                <a:spcPct val="100000"/>
              </a:lnSpc>
              <a:spcBef>
                <a:spcPts val="0"/>
              </a:spcBef>
              <a:spcAft>
                <a:spcPts val="0"/>
              </a:spcAft>
              <a:buClrTx/>
              <a:buSzTx/>
              <a:buFontTx/>
              <a:buNone/>
              <a:tabLst/>
              <a:defRPr/>
            </a:pPr>
            <a:r>
              <a:rPr lang="nl-NL" b="1" i="0" dirty="0">
                <a:solidFill>
                  <a:srgbClr val="333244"/>
                </a:solidFill>
                <a:effectLst/>
                <a:latin typeface="Circular"/>
              </a:rPr>
              <a:t> Intensieve interdisciplinaire samenwerking in een complex IT landschap</a:t>
            </a:r>
          </a:p>
          <a:p>
            <a:endParaRPr lang="en-US" dirty="0"/>
          </a:p>
          <a:p>
            <a:r>
              <a:rPr lang="en-US" dirty="0"/>
              <a:t>samenwerking + </a:t>
            </a:r>
            <a:r>
              <a:rPr lang="en-US" dirty="0" err="1"/>
              <a:t>integratie</a:t>
            </a:r>
            <a:endParaRPr lang="en-US" dirty="0"/>
          </a:p>
          <a:p>
            <a:r>
              <a:rPr lang="nl-NL" b="0" i="0" dirty="0">
                <a:solidFill>
                  <a:srgbClr val="333244"/>
                </a:solidFill>
                <a:effectLst/>
                <a:latin typeface="Circular"/>
              </a:rPr>
              <a:t>de koppeling met het </a:t>
            </a:r>
            <a:r>
              <a:rPr lang="nl-NL" b="0" i="0" dirty="0" err="1">
                <a:solidFill>
                  <a:srgbClr val="333244"/>
                </a:solidFill>
                <a:effectLst/>
                <a:latin typeface="Circular"/>
              </a:rPr>
              <a:t>ticketingsysteem</a:t>
            </a:r>
            <a:endParaRPr lang="nl-NL" b="0" i="0" dirty="0">
              <a:solidFill>
                <a:srgbClr val="333244"/>
              </a:solidFill>
              <a:effectLst/>
              <a:latin typeface="Circular"/>
            </a:endParaRPr>
          </a:p>
          <a:p>
            <a:endParaRPr lang="nl-NL" b="0" i="0" dirty="0">
              <a:solidFill>
                <a:srgbClr val="333244"/>
              </a:solidFill>
              <a:effectLst/>
              <a:latin typeface="Circular"/>
            </a:endParaRPr>
          </a:p>
          <a:p>
            <a:r>
              <a:rPr lang="nl-NL" b="0" i="0" dirty="0">
                <a:solidFill>
                  <a:srgbClr val="242424"/>
                </a:solidFill>
                <a:effectLst/>
                <a:latin typeface="arial" panose="020B0604020202020204" pitchFamily="34" charset="0"/>
              </a:rPr>
              <a:t>Wij werken sinds een jaar met een nieuwe verlofregeling, wat inhoudt dat onze collega's gebruik mogen maken van onbeperkt verlof. We werken samen op basis van vertrouwen, collega's zijn zelf verantwoordelijk voor hun planning en financiële omzet die ze jaarlijks moeten behalen op basis van salaris en rolniveau. Daarnaast is het nodig om met je omgeving af te stemmen of het past uiteraard. Het minimum aan aantal vakantiedagen wat we hanteren is 25, zoals we voorheen ook in onze arbeidsovereenkomst hadden staan en aanvullend is iedereen dus vrij om meer dagen op te nemen (</a:t>
            </a:r>
            <a:r>
              <a:rPr lang="nl-NL" b="0" i="0" dirty="0" err="1">
                <a:solidFill>
                  <a:srgbClr val="242424"/>
                </a:solidFill>
                <a:effectLst/>
                <a:latin typeface="arial" panose="020B0604020202020204" pitchFamily="34" charset="0"/>
              </a:rPr>
              <a:t>rekeninghoudend</a:t>
            </a:r>
            <a:r>
              <a:rPr lang="nl-NL" b="0" i="0" dirty="0">
                <a:solidFill>
                  <a:srgbClr val="242424"/>
                </a:solidFill>
                <a:effectLst/>
                <a:latin typeface="arial" panose="020B0604020202020204" pitchFamily="34" charset="0"/>
              </a:rPr>
              <a:t> met eerder genoemde richtlijnen).</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34</a:t>
            </a:fld>
            <a:endParaRPr lang="nl-NL" dirty="0"/>
          </a:p>
        </p:txBody>
      </p:sp>
    </p:spTree>
    <p:extLst>
      <p:ext uri="{BB962C8B-B14F-4D97-AF65-F5344CB8AC3E}">
        <p14:creationId xmlns:p14="http://schemas.microsoft.com/office/powerpoint/2010/main" val="30215779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https://www.conclusion.nl/low-code-company/cases/samen-wachten-bij-gemeente-rotterdam</a:t>
            </a:r>
          </a:p>
          <a:p>
            <a:r>
              <a:rPr lang="en-US" dirty="0"/>
              <a:t>kiosk, Android webapp, </a:t>
            </a:r>
            <a:r>
              <a:rPr lang="en-US" dirty="0" err="1"/>
              <a:t>Mendix</a:t>
            </a:r>
            <a:r>
              <a:rPr lang="en-US" dirty="0"/>
              <a:t>; integrated with queuing system</a:t>
            </a:r>
          </a:p>
        </p:txBody>
      </p:sp>
      <p:sp>
        <p:nvSpPr>
          <p:cNvPr id="4" name="Slide Number Placeholder 3"/>
          <p:cNvSpPr>
            <a:spLocks noGrp="1"/>
          </p:cNvSpPr>
          <p:nvPr>
            <p:ph type="sldNum" sz="quarter" idx="5"/>
          </p:nvPr>
        </p:nvSpPr>
        <p:spPr/>
        <p:txBody>
          <a:bodyPr/>
          <a:lstStyle/>
          <a:p>
            <a:fld id="{CDFB967C-E8DF-AF4B-9B57-A68D256EEC90}" type="slidenum">
              <a:rPr lang="nl-NL" smtClean="0"/>
              <a:pPr/>
              <a:t>35</a:t>
            </a:fld>
            <a:endParaRPr lang="nl-NL" dirty="0"/>
          </a:p>
        </p:txBody>
      </p:sp>
    </p:spTree>
    <p:extLst>
      <p:ext uri="{BB962C8B-B14F-4D97-AF65-F5344CB8AC3E}">
        <p14:creationId xmlns:p14="http://schemas.microsoft.com/office/powerpoint/2010/main" val="35492844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https://www.conclusion.nl/low-code-company/cases/samen-wachten-bij-gemeente-rotterdam</a:t>
            </a:r>
          </a:p>
          <a:p>
            <a:r>
              <a:rPr lang="en-US" dirty="0"/>
              <a:t>kiosk, Android webapp, </a:t>
            </a:r>
            <a:r>
              <a:rPr lang="en-US" dirty="0" err="1"/>
              <a:t>Mendix</a:t>
            </a:r>
            <a:r>
              <a:rPr lang="en-US" dirty="0"/>
              <a:t>; integrated with queuing system</a:t>
            </a:r>
          </a:p>
        </p:txBody>
      </p:sp>
      <p:sp>
        <p:nvSpPr>
          <p:cNvPr id="4" name="Slide Number Placeholder 3"/>
          <p:cNvSpPr>
            <a:spLocks noGrp="1"/>
          </p:cNvSpPr>
          <p:nvPr>
            <p:ph type="sldNum" sz="quarter" idx="5"/>
          </p:nvPr>
        </p:nvSpPr>
        <p:spPr/>
        <p:txBody>
          <a:bodyPr/>
          <a:lstStyle/>
          <a:p>
            <a:fld id="{CDFB967C-E8DF-AF4B-9B57-A68D256EEC90}" type="slidenum">
              <a:rPr lang="nl-NL" smtClean="0"/>
              <a:pPr/>
              <a:t>36</a:t>
            </a:fld>
            <a:endParaRPr lang="nl-NL" dirty="0"/>
          </a:p>
        </p:txBody>
      </p:sp>
    </p:spTree>
    <p:extLst>
      <p:ext uri="{BB962C8B-B14F-4D97-AF65-F5344CB8AC3E}">
        <p14:creationId xmlns:p14="http://schemas.microsoft.com/office/powerpoint/2010/main" val="30837944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b="0" i="1" dirty="0">
                <a:solidFill>
                  <a:srgbClr val="242424"/>
                </a:solidFill>
                <a:effectLst/>
                <a:latin typeface="Calibri" panose="020F0502020204030204" pitchFamily="34" charset="0"/>
              </a:rPr>
              <a:t>One of the best parts of working in IT is the ability – perhaps even the necessity – to constantly change. </a:t>
            </a:r>
          </a:p>
          <a:p>
            <a:endParaRPr lang="en-US" b="0" i="1" dirty="0">
              <a:solidFill>
                <a:srgbClr val="242424"/>
              </a:solidFill>
              <a:effectLst/>
              <a:latin typeface="Calibri" panose="020F0502020204030204" pitchFamily="34" charset="0"/>
            </a:endParaRPr>
          </a:p>
          <a:p>
            <a:r>
              <a:rPr lang="en-US" b="0" i="1" dirty="0">
                <a:solidFill>
                  <a:srgbClr val="242424"/>
                </a:solidFill>
                <a:effectLst/>
                <a:latin typeface="Calibri" panose="020F0502020204030204" pitchFamily="34" charset="0"/>
              </a:rPr>
              <a:t>Adoption of new concepts and new technologies allow us to constantly innovate. This talk is about facilitating that process of innovation – at organization and team level and at a personal level: how do you participate in this constant change? How do you decide which topics to explore when? How do you turn interesting new options into valuable reality? Computer Vision, Blockchain, Generative AI, European Dataspaces, Zero Trust Security, Streaming Data Analysis and Copilot are some examples of technologies and concepts emerged in recent years. How did we deal with them? How did we master them, turn them into propositions and applied them in our projects – or decide not to adopt them? Some successful cases are discussed – as well as some examples of failed innovation. Using the Conclusion Emerging Technologies radar, Lucas will explain how innovation in our ecosysteem of companies takes place – and which roles individual colleagues can play. At the heart of innovation – on a personal level and on a company level – is the eagerness and ability to learn. How do you keep that continuous learning alive?</a:t>
            </a:r>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2</a:t>
            </a:fld>
            <a:endParaRPr lang="nl-NL" dirty="0"/>
          </a:p>
        </p:txBody>
      </p:sp>
    </p:spTree>
    <p:extLst>
      <p:ext uri="{BB962C8B-B14F-4D97-AF65-F5344CB8AC3E}">
        <p14:creationId xmlns:p14="http://schemas.microsoft.com/office/powerpoint/2010/main" val="12085177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A27DDF1D-F808-40F6-903D-1054A04FF0EC}" type="slidenum">
              <a:rPr lang="nl-NL" smtClean="0"/>
              <a:t>37</a:t>
            </a:fld>
            <a:endParaRPr lang="nl-NL"/>
          </a:p>
        </p:txBody>
      </p:sp>
    </p:spTree>
    <p:extLst>
      <p:ext uri="{BB962C8B-B14F-4D97-AF65-F5344CB8AC3E}">
        <p14:creationId xmlns:p14="http://schemas.microsoft.com/office/powerpoint/2010/main" val="2089057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Dubai, Climate Capital of the world</a:t>
            </a:r>
          </a:p>
          <a:p>
            <a:r>
              <a:rPr lang="en-US" dirty="0"/>
              <a:t>COP28</a:t>
            </a:r>
          </a:p>
          <a:p>
            <a:r>
              <a:rPr lang="en-US" dirty="0"/>
              <a:t>Ecosystem thinking and acting between countries</a:t>
            </a:r>
          </a:p>
          <a:p>
            <a:r>
              <a:rPr lang="en-US" dirty="0"/>
              <a:t>joined force with Consortium: Climate Analytics, gov Indonesia, Singapore and The Netherlands</a:t>
            </a:r>
          </a:p>
          <a:p>
            <a:r>
              <a:rPr lang="en-US" dirty="0"/>
              <a:t>share data and case studies on CO2e emission mitigation potential – especially on benefits of collaboration</a:t>
            </a:r>
          </a:p>
          <a:p>
            <a:pPr lvl="1"/>
            <a:r>
              <a:rPr lang="en-US" dirty="0"/>
              <a:t>most reduction for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40</a:t>
            </a:fld>
            <a:endParaRPr lang="nl-NL" dirty="0"/>
          </a:p>
        </p:txBody>
      </p:sp>
    </p:spTree>
    <p:extLst>
      <p:ext uri="{BB962C8B-B14F-4D97-AF65-F5344CB8AC3E}">
        <p14:creationId xmlns:p14="http://schemas.microsoft.com/office/powerpoint/2010/main" val="31893945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next iteration in browser technologies, Kubernetes, </a:t>
            </a:r>
            <a:r>
              <a:rPr lang="en-US" dirty="0" err="1"/>
              <a:t>Jupyter</a:t>
            </a:r>
            <a:r>
              <a:rPr lang="en-US" dirty="0"/>
              <a:t> Notebooks, Java/</a:t>
            </a:r>
            <a:r>
              <a:rPr lang="en-US" dirty="0" err="1"/>
              <a:t>.Net</a:t>
            </a:r>
            <a:r>
              <a:rPr lang="en-US" dirty="0"/>
              <a:t>/Go/Rust, native images, interoperability between programming languages</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42</a:t>
            </a:fld>
            <a:endParaRPr lang="nl-NL" dirty="0"/>
          </a:p>
        </p:txBody>
      </p:sp>
    </p:spTree>
    <p:extLst>
      <p:ext uri="{BB962C8B-B14F-4D97-AF65-F5344CB8AC3E}">
        <p14:creationId xmlns:p14="http://schemas.microsoft.com/office/powerpoint/2010/main" val="2947119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45</a:t>
            </a:fld>
            <a:endParaRPr lang="nl-NL" dirty="0"/>
          </a:p>
        </p:txBody>
      </p:sp>
    </p:spTree>
    <p:extLst>
      <p:ext uri="{BB962C8B-B14F-4D97-AF65-F5344CB8AC3E}">
        <p14:creationId xmlns:p14="http://schemas.microsoft.com/office/powerpoint/2010/main" val="1198557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used to have library, </a:t>
            </a:r>
          </a:p>
          <a:p>
            <a:r>
              <a:rPr lang="en-US" dirty="0"/>
              <a:t>IT has facilitated the </a:t>
            </a:r>
            <a:r>
              <a:rPr lang="en-US" dirty="0" err="1"/>
              <a:t>deeleconomie</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6</a:t>
            </a:fld>
            <a:endParaRPr lang="nl-NL" dirty="0"/>
          </a:p>
        </p:txBody>
      </p:sp>
    </p:spTree>
    <p:extLst>
      <p:ext uri="{BB962C8B-B14F-4D97-AF65-F5344CB8AC3E}">
        <p14:creationId xmlns:p14="http://schemas.microsoft.com/office/powerpoint/2010/main" val="40461678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with little money and little expertise – anyone can get going very quickly, pay for use</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11</a:t>
            </a:fld>
            <a:endParaRPr lang="nl-NL" dirty="0"/>
          </a:p>
        </p:txBody>
      </p:sp>
    </p:spTree>
    <p:extLst>
      <p:ext uri="{BB962C8B-B14F-4D97-AF65-F5344CB8AC3E}">
        <p14:creationId xmlns:p14="http://schemas.microsoft.com/office/powerpoint/2010/main" val="2406236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stimulating each other</a:t>
            </a:r>
          </a:p>
          <a:p>
            <a:endParaRPr lang="en-US" dirty="0"/>
          </a:p>
          <a:p>
            <a:r>
              <a:rPr lang="en-US" dirty="0"/>
              <a:t>want: ideas/desires</a:t>
            </a:r>
          </a:p>
          <a:p>
            <a:r>
              <a:rPr lang="en-US" dirty="0"/>
              <a:t>can: opportunities/</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12</a:t>
            </a:fld>
            <a:endParaRPr lang="nl-NL" dirty="0"/>
          </a:p>
        </p:txBody>
      </p:sp>
    </p:spTree>
    <p:extLst>
      <p:ext uri="{BB962C8B-B14F-4D97-AF65-F5344CB8AC3E}">
        <p14:creationId xmlns:p14="http://schemas.microsoft.com/office/powerpoint/2010/main" val="1307131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EU legislation smart meter – 200K addresses</a:t>
            </a:r>
          </a:p>
          <a:p>
            <a:r>
              <a:rPr lang="en-US" dirty="0"/>
              <a:t>Business – field engineers (meter </a:t>
            </a:r>
            <a:r>
              <a:rPr lang="en-US" dirty="0" err="1"/>
              <a:t>opnemers</a:t>
            </a:r>
            <a:r>
              <a:rPr lang="en-US" dirty="0"/>
              <a:t>), consumer app, demand prediction and heat production optimization</a:t>
            </a:r>
          </a:p>
          <a:p>
            <a:r>
              <a:rPr lang="en-US" dirty="0"/>
              <a:t>Technology – IoT, communication (3G,4G, LoRa, </a:t>
            </a:r>
            <a:r>
              <a:rPr lang="en-US" dirty="0" err="1"/>
              <a:t>Wifi</a:t>
            </a:r>
            <a:r>
              <a:rPr lang="en-US" dirty="0"/>
              <a:t>), cloud, agile process/concept of an MVP</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14</a:t>
            </a:fld>
            <a:endParaRPr lang="nl-NL" dirty="0"/>
          </a:p>
        </p:txBody>
      </p:sp>
    </p:spTree>
    <p:extLst>
      <p:ext uri="{BB962C8B-B14F-4D97-AF65-F5344CB8AC3E}">
        <p14:creationId xmlns:p14="http://schemas.microsoft.com/office/powerpoint/2010/main" val="16239172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ideas, desires, requirements – business, legislation, users</a:t>
            </a:r>
          </a:p>
          <a:p>
            <a:r>
              <a:rPr lang="en-US" dirty="0"/>
              <a:t>technical possibilities</a:t>
            </a:r>
          </a:p>
          <a:p>
            <a:r>
              <a:rPr lang="en-US" dirty="0"/>
              <a:t>mindset – open for change</a:t>
            </a:r>
          </a:p>
          <a:p>
            <a:r>
              <a:rPr lang="en-US" dirty="0"/>
              <a:t>capable to implement change</a:t>
            </a:r>
          </a:p>
          <a:p>
            <a:r>
              <a:rPr lang="en-US" dirty="0"/>
              <a:t>continuous learning</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16</a:t>
            </a:fld>
            <a:endParaRPr lang="nl-NL" dirty="0"/>
          </a:p>
        </p:txBody>
      </p:sp>
    </p:spTree>
    <p:extLst>
      <p:ext uri="{BB962C8B-B14F-4D97-AF65-F5344CB8AC3E}">
        <p14:creationId xmlns:p14="http://schemas.microsoft.com/office/powerpoint/2010/main" val="26982434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waterfall =&gt; Agile =&gt; DevOps (automation, cloud)</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17</a:t>
            </a:fld>
            <a:endParaRPr lang="nl-NL" dirty="0"/>
          </a:p>
        </p:txBody>
      </p:sp>
    </p:spTree>
    <p:extLst>
      <p:ext uri="{BB962C8B-B14F-4D97-AF65-F5344CB8AC3E}">
        <p14:creationId xmlns:p14="http://schemas.microsoft.com/office/powerpoint/2010/main" val="3875610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waterfall =&gt; Agile =&gt; DevOps (automation, cloud)</a:t>
            </a:r>
          </a:p>
          <a:p>
            <a:pPr marL="0" marR="0" lvl="0" indent="0" algn="l" defTabSz="1219170" rtl="0" eaLnBrk="1" fontAlgn="auto" latinLnBrk="0" hangingPunct="1">
              <a:lnSpc>
                <a:spcPct val="100000"/>
              </a:lnSpc>
              <a:spcBef>
                <a:spcPts val="0"/>
              </a:spcBef>
              <a:spcAft>
                <a:spcPts val="0"/>
              </a:spcAft>
              <a:buClrTx/>
              <a:buSzTx/>
              <a:buFontTx/>
              <a:buNone/>
              <a:tabLst/>
              <a:defRPr/>
            </a:pPr>
            <a:r>
              <a:rPr lang="en-US" dirty="0"/>
              <a:t>MVP</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18</a:t>
            </a:fld>
            <a:endParaRPr lang="nl-NL" dirty="0"/>
          </a:p>
        </p:txBody>
      </p:sp>
    </p:spTree>
    <p:extLst>
      <p:ext uri="{BB962C8B-B14F-4D97-AF65-F5344CB8AC3E}">
        <p14:creationId xmlns:p14="http://schemas.microsoft.com/office/powerpoint/2010/main" val="3280890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animation (Intr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0E042CB6-4970-4C13-B707-101E4D3A981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9" name="Graphic 6">
            <a:extLst>
              <a:ext uri="{FF2B5EF4-FFF2-40B4-BE49-F238E27FC236}">
                <a16:creationId xmlns:a16="http://schemas.microsoft.com/office/drawing/2014/main" id="{9A987C90-356A-4429-9B89-BB0121AEC60B}"/>
              </a:ext>
            </a:extLst>
          </p:cNvPr>
          <p:cNvSpPr/>
          <p:nvPr userDrawn="1"/>
        </p:nvSpPr>
        <p:spPr>
          <a:xfrm>
            <a:off x="3621144" y="2832154"/>
            <a:ext cx="6152088" cy="1203892"/>
          </a:xfrm>
          <a:custGeom>
            <a:avLst/>
            <a:gdLst>
              <a:gd name="connsiteX0" fmla="*/ 0 w 4614066"/>
              <a:gd name="connsiteY0" fmla="*/ 0 h 902919"/>
              <a:gd name="connsiteX1" fmla="*/ 4614066 w 4614066"/>
              <a:gd name="connsiteY1" fmla="*/ 0 h 902919"/>
              <a:gd name="connsiteX2" fmla="*/ 4614066 w 4614066"/>
              <a:gd name="connsiteY2" fmla="*/ 902920 h 902919"/>
              <a:gd name="connsiteX3" fmla="*/ 0 w 4614066"/>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4614066" h="902919">
                <a:moveTo>
                  <a:pt x="0" y="0"/>
                </a:moveTo>
                <a:lnTo>
                  <a:pt x="4614066" y="0"/>
                </a:lnTo>
                <a:lnTo>
                  <a:pt x="4614066" y="902920"/>
                </a:lnTo>
                <a:lnTo>
                  <a:pt x="0" y="902920"/>
                </a:lnTo>
                <a:close/>
              </a:path>
            </a:pathLst>
          </a:custGeom>
          <a:solidFill>
            <a:srgbClr val="000000"/>
          </a:solidFill>
          <a:ln w="16273" cap="flat">
            <a:noFill/>
            <a:prstDash val="solid"/>
            <a:miter/>
          </a:ln>
        </p:spPr>
        <p:txBody>
          <a:bodyPr rtlCol="0" anchor="ctr"/>
          <a:lstStyle/>
          <a:p>
            <a:endParaRPr lang="nl-NL" sz="2400" dirty="0"/>
          </a:p>
        </p:txBody>
      </p:sp>
      <p:sp>
        <p:nvSpPr>
          <p:cNvPr id="18" name="Graphic 6">
            <a:extLst>
              <a:ext uri="{FF2B5EF4-FFF2-40B4-BE49-F238E27FC236}">
                <a16:creationId xmlns:a16="http://schemas.microsoft.com/office/drawing/2014/main" id="{576CFAB4-C066-4DBC-B735-ED39A17F3779}"/>
              </a:ext>
            </a:extLst>
          </p:cNvPr>
          <p:cNvSpPr/>
          <p:nvPr/>
        </p:nvSpPr>
        <p:spPr>
          <a:xfrm>
            <a:off x="4009638" y="3152280"/>
            <a:ext cx="5338204" cy="563423"/>
          </a:xfrm>
          <a:custGeom>
            <a:avLst/>
            <a:gdLst>
              <a:gd name="connsiteX0" fmla="*/ 0 w 4003653"/>
              <a:gd name="connsiteY0" fmla="*/ 212423 h 422567"/>
              <a:gd name="connsiteX1" fmla="*/ 0 w 4003653"/>
              <a:gd name="connsiteY1" fmla="*/ 211284 h 422567"/>
              <a:gd name="connsiteX2" fmla="*/ 206563 w 4003653"/>
              <a:gd name="connsiteY2" fmla="*/ 0 h 422567"/>
              <a:gd name="connsiteX3" fmla="*/ 365922 w 4003653"/>
              <a:gd name="connsiteY3" fmla="*/ 64785 h 422567"/>
              <a:gd name="connsiteX4" fmla="*/ 334343 w 4003653"/>
              <a:gd name="connsiteY4" fmla="*/ 98642 h 422567"/>
              <a:gd name="connsiteX5" fmla="*/ 205912 w 4003653"/>
              <a:gd name="connsiteY5" fmla="*/ 42647 h 422567"/>
              <a:gd name="connsiteX6" fmla="*/ 47694 w 4003653"/>
              <a:gd name="connsiteY6" fmla="*/ 210144 h 422567"/>
              <a:gd name="connsiteX7" fmla="*/ 47694 w 4003653"/>
              <a:gd name="connsiteY7" fmla="*/ 211284 h 422567"/>
              <a:gd name="connsiteX8" fmla="*/ 205912 w 4003653"/>
              <a:gd name="connsiteY8" fmla="*/ 379920 h 422567"/>
              <a:gd name="connsiteX9" fmla="*/ 337761 w 4003653"/>
              <a:gd name="connsiteY9" fmla="*/ 320995 h 422567"/>
              <a:gd name="connsiteX10" fmla="*/ 368363 w 4003653"/>
              <a:gd name="connsiteY10" fmla="*/ 350783 h 422567"/>
              <a:gd name="connsiteX11" fmla="*/ 204936 w 4003653"/>
              <a:gd name="connsiteY11" fmla="*/ 422567 h 422567"/>
              <a:gd name="connsiteX12" fmla="*/ 0 w 4003653"/>
              <a:gd name="connsiteY12" fmla="*/ 212423 h 422567"/>
              <a:gd name="connsiteX13" fmla="*/ 788164 w 4003653"/>
              <a:gd name="connsiteY13" fmla="*/ 212423 h 422567"/>
              <a:gd name="connsiteX14" fmla="*/ 628155 w 4003653"/>
              <a:gd name="connsiteY14" fmla="*/ 379920 h 422567"/>
              <a:gd name="connsiteX15" fmla="*/ 467006 w 4003653"/>
              <a:gd name="connsiteY15" fmla="*/ 211284 h 422567"/>
              <a:gd name="connsiteX16" fmla="*/ 467006 w 4003653"/>
              <a:gd name="connsiteY16" fmla="*/ 210144 h 422567"/>
              <a:gd name="connsiteX17" fmla="*/ 627016 w 4003653"/>
              <a:gd name="connsiteY17" fmla="*/ 42647 h 422567"/>
              <a:gd name="connsiteX18" fmla="*/ 788164 w 4003653"/>
              <a:gd name="connsiteY18" fmla="*/ 211284 h 422567"/>
              <a:gd name="connsiteX19" fmla="*/ 788164 w 4003653"/>
              <a:gd name="connsiteY19" fmla="*/ 212423 h 422567"/>
              <a:gd name="connsiteX20" fmla="*/ 419312 w 4003653"/>
              <a:gd name="connsiteY20" fmla="*/ 212423 h 422567"/>
              <a:gd name="connsiteX21" fmla="*/ 627178 w 4003653"/>
              <a:gd name="connsiteY21" fmla="*/ 422567 h 422567"/>
              <a:gd name="connsiteX22" fmla="*/ 836183 w 4003653"/>
              <a:gd name="connsiteY22" fmla="*/ 211284 h 422567"/>
              <a:gd name="connsiteX23" fmla="*/ 836183 w 4003653"/>
              <a:gd name="connsiteY23" fmla="*/ 210144 h 422567"/>
              <a:gd name="connsiteX24" fmla="*/ 628318 w 4003653"/>
              <a:gd name="connsiteY24" fmla="*/ 0 h 422567"/>
              <a:gd name="connsiteX25" fmla="*/ 419312 w 4003653"/>
              <a:gd name="connsiteY25" fmla="*/ 211284 h 422567"/>
              <a:gd name="connsiteX26" fmla="*/ 419312 w 4003653"/>
              <a:gd name="connsiteY26" fmla="*/ 212423 h 422567"/>
              <a:gd name="connsiteX27" fmla="*/ 933524 w 4003653"/>
              <a:gd name="connsiteY27" fmla="*/ 415731 h 422567"/>
              <a:gd name="connsiteX28" fmla="*/ 978450 w 4003653"/>
              <a:gd name="connsiteY28" fmla="*/ 415731 h 422567"/>
              <a:gd name="connsiteX29" fmla="*/ 978450 w 4003653"/>
              <a:gd name="connsiteY29" fmla="*/ 80574 h 422567"/>
              <a:gd name="connsiteX30" fmla="*/ 1242311 w 4003653"/>
              <a:gd name="connsiteY30" fmla="*/ 415568 h 422567"/>
              <a:gd name="connsiteX31" fmla="*/ 1279099 w 4003653"/>
              <a:gd name="connsiteY31" fmla="*/ 415568 h 422567"/>
              <a:gd name="connsiteX32" fmla="*/ 1279099 w 4003653"/>
              <a:gd name="connsiteY32" fmla="*/ 6999 h 422567"/>
              <a:gd name="connsiteX33" fmla="*/ 1234172 w 4003653"/>
              <a:gd name="connsiteY33" fmla="*/ 6999 h 422567"/>
              <a:gd name="connsiteX34" fmla="*/ 1234172 w 4003653"/>
              <a:gd name="connsiteY34" fmla="*/ 334505 h 422567"/>
              <a:gd name="connsiteX35" fmla="*/ 976823 w 4003653"/>
              <a:gd name="connsiteY35" fmla="*/ 6999 h 422567"/>
              <a:gd name="connsiteX36" fmla="*/ 933687 w 4003653"/>
              <a:gd name="connsiteY36" fmla="*/ 6999 h 422567"/>
              <a:gd name="connsiteX37" fmla="*/ 933687 w 4003653"/>
              <a:gd name="connsiteY37" fmla="*/ 415731 h 422567"/>
              <a:gd name="connsiteX38" fmla="*/ 1376602 w 4003653"/>
              <a:gd name="connsiteY38" fmla="*/ 212423 h 422567"/>
              <a:gd name="connsiteX39" fmla="*/ 1581538 w 4003653"/>
              <a:gd name="connsiteY39" fmla="*/ 422567 h 422567"/>
              <a:gd name="connsiteX40" fmla="*/ 1744965 w 4003653"/>
              <a:gd name="connsiteY40" fmla="*/ 350783 h 422567"/>
              <a:gd name="connsiteX41" fmla="*/ 1714689 w 4003653"/>
              <a:gd name="connsiteY41" fmla="*/ 320995 h 422567"/>
              <a:gd name="connsiteX42" fmla="*/ 1582677 w 4003653"/>
              <a:gd name="connsiteY42" fmla="*/ 379920 h 422567"/>
              <a:gd name="connsiteX43" fmla="*/ 1424458 w 4003653"/>
              <a:gd name="connsiteY43" fmla="*/ 211284 h 422567"/>
              <a:gd name="connsiteX44" fmla="*/ 1424458 w 4003653"/>
              <a:gd name="connsiteY44" fmla="*/ 210144 h 422567"/>
              <a:gd name="connsiteX45" fmla="*/ 1582677 w 4003653"/>
              <a:gd name="connsiteY45" fmla="*/ 42647 h 422567"/>
              <a:gd name="connsiteX46" fmla="*/ 1711108 w 4003653"/>
              <a:gd name="connsiteY46" fmla="*/ 98642 h 422567"/>
              <a:gd name="connsiteX47" fmla="*/ 1742686 w 4003653"/>
              <a:gd name="connsiteY47" fmla="*/ 64785 h 422567"/>
              <a:gd name="connsiteX48" fmla="*/ 1583328 w 4003653"/>
              <a:gd name="connsiteY48" fmla="*/ 0 h 422567"/>
              <a:gd name="connsiteX49" fmla="*/ 1376765 w 4003653"/>
              <a:gd name="connsiteY49" fmla="*/ 211284 h 422567"/>
              <a:gd name="connsiteX50" fmla="*/ 1376765 w 4003653"/>
              <a:gd name="connsiteY50" fmla="*/ 212423 h 422567"/>
              <a:gd name="connsiteX51" fmla="*/ 1825540 w 4003653"/>
              <a:gd name="connsiteY51" fmla="*/ 415731 h 422567"/>
              <a:gd name="connsiteX52" fmla="*/ 2101609 w 4003653"/>
              <a:gd name="connsiteY52" fmla="*/ 415731 h 422567"/>
              <a:gd name="connsiteX53" fmla="*/ 2101609 w 4003653"/>
              <a:gd name="connsiteY53" fmla="*/ 373083 h 422567"/>
              <a:gd name="connsiteX54" fmla="*/ 1871606 w 4003653"/>
              <a:gd name="connsiteY54" fmla="*/ 373083 h 422567"/>
              <a:gd name="connsiteX55" fmla="*/ 1871606 w 4003653"/>
              <a:gd name="connsiteY55" fmla="*/ 6999 h 422567"/>
              <a:gd name="connsiteX56" fmla="*/ 1825540 w 4003653"/>
              <a:gd name="connsiteY56" fmla="*/ 6999 h 422567"/>
              <a:gd name="connsiteX57" fmla="*/ 1825540 w 4003653"/>
              <a:gd name="connsiteY57" fmla="*/ 415731 h 422567"/>
              <a:gd name="connsiteX58" fmla="*/ 2168836 w 4003653"/>
              <a:gd name="connsiteY58" fmla="*/ 244653 h 422567"/>
              <a:gd name="connsiteX59" fmla="*/ 2338775 w 4003653"/>
              <a:gd name="connsiteY59" fmla="*/ 422079 h 422567"/>
              <a:gd name="connsiteX60" fmla="*/ 2509202 w 4003653"/>
              <a:gd name="connsiteY60" fmla="*/ 241072 h 422567"/>
              <a:gd name="connsiteX61" fmla="*/ 2509202 w 4003653"/>
              <a:gd name="connsiteY61" fmla="*/ 6999 h 422567"/>
              <a:gd name="connsiteX62" fmla="*/ 2463136 w 4003653"/>
              <a:gd name="connsiteY62" fmla="*/ 6999 h 422567"/>
              <a:gd name="connsiteX63" fmla="*/ 2463136 w 4003653"/>
              <a:gd name="connsiteY63" fmla="*/ 244490 h 422567"/>
              <a:gd name="connsiteX64" fmla="*/ 2339914 w 4003653"/>
              <a:gd name="connsiteY64" fmla="*/ 379269 h 422567"/>
              <a:gd name="connsiteX65" fmla="*/ 2215064 w 4003653"/>
              <a:gd name="connsiteY65" fmla="*/ 241560 h 422567"/>
              <a:gd name="connsiteX66" fmla="*/ 2215064 w 4003653"/>
              <a:gd name="connsiteY66" fmla="*/ 6999 h 422567"/>
              <a:gd name="connsiteX67" fmla="*/ 2168998 w 4003653"/>
              <a:gd name="connsiteY67" fmla="*/ 6999 h 422567"/>
              <a:gd name="connsiteX68" fmla="*/ 2168998 w 4003653"/>
              <a:gd name="connsiteY68" fmla="*/ 244653 h 422567"/>
              <a:gd name="connsiteX69" fmla="*/ 2591567 w 4003653"/>
              <a:gd name="connsiteY69" fmla="*/ 356155 h 422567"/>
              <a:gd name="connsiteX70" fmla="*/ 2758575 w 4003653"/>
              <a:gd name="connsiteY70" fmla="*/ 421591 h 422567"/>
              <a:gd name="connsiteX71" fmla="*/ 2898075 w 4003653"/>
              <a:gd name="connsiteY71" fmla="*/ 306019 h 422567"/>
              <a:gd name="connsiteX72" fmla="*/ 2898075 w 4003653"/>
              <a:gd name="connsiteY72" fmla="*/ 304880 h 422567"/>
              <a:gd name="connsiteX73" fmla="*/ 2764924 w 4003653"/>
              <a:gd name="connsiteY73" fmla="*/ 189309 h 422567"/>
              <a:gd name="connsiteX74" fmla="*/ 2654073 w 4003653"/>
              <a:gd name="connsiteY74" fmla="*/ 109874 h 422567"/>
              <a:gd name="connsiteX75" fmla="*/ 2654073 w 4003653"/>
              <a:gd name="connsiteY75" fmla="*/ 108735 h 422567"/>
              <a:gd name="connsiteX76" fmla="*/ 2740995 w 4003653"/>
              <a:gd name="connsiteY76" fmla="*/ 42810 h 422567"/>
              <a:gd name="connsiteX77" fmla="*/ 2858846 w 4003653"/>
              <a:gd name="connsiteY77" fmla="*/ 87248 h 422567"/>
              <a:gd name="connsiteX78" fmla="*/ 2885704 w 4003653"/>
              <a:gd name="connsiteY78" fmla="*/ 51600 h 422567"/>
              <a:gd name="connsiteX79" fmla="*/ 2742135 w 4003653"/>
              <a:gd name="connsiteY79" fmla="*/ 1465 h 422567"/>
              <a:gd name="connsiteX80" fmla="*/ 2607844 w 4003653"/>
              <a:gd name="connsiteY80" fmla="*/ 112967 h 422567"/>
              <a:gd name="connsiteX81" fmla="*/ 2607844 w 4003653"/>
              <a:gd name="connsiteY81" fmla="*/ 114106 h 422567"/>
              <a:gd name="connsiteX82" fmla="*/ 2745065 w 4003653"/>
              <a:gd name="connsiteY82" fmla="*/ 231956 h 422567"/>
              <a:gd name="connsiteX83" fmla="*/ 2851358 w 4003653"/>
              <a:gd name="connsiteY83" fmla="*/ 309600 h 422567"/>
              <a:gd name="connsiteX84" fmla="*/ 2851358 w 4003653"/>
              <a:gd name="connsiteY84" fmla="*/ 310740 h 422567"/>
              <a:gd name="connsiteX85" fmla="*/ 2760366 w 4003653"/>
              <a:gd name="connsiteY85" fmla="*/ 380245 h 422567"/>
              <a:gd name="connsiteX86" fmla="*/ 2620215 w 4003653"/>
              <a:gd name="connsiteY86" fmla="*/ 322460 h 422567"/>
              <a:gd name="connsiteX87" fmla="*/ 2591567 w 4003653"/>
              <a:gd name="connsiteY87" fmla="*/ 356155 h 422567"/>
              <a:gd name="connsiteX88" fmla="*/ 2996066 w 4003653"/>
              <a:gd name="connsiteY88" fmla="*/ 415568 h 422567"/>
              <a:gd name="connsiteX89" fmla="*/ 3042132 w 4003653"/>
              <a:gd name="connsiteY89" fmla="*/ 415568 h 422567"/>
              <a:gd name="connsiteX90" fmla="*/ 3042132 w 4003653"/>
              <a:gd name="connsiteY90" fmla="*/ 6999 h 422567"/>
              <a:gd name="connsiteX91" fmla="*/ 2996066 w 4003653"/>
              <a:gd name="connsiteY91" fmla="*/ 6999 h 422567"/>
              <a:gd name="connsiteX92" fmla="*/ 2996066 w 4003653"/>
              <a:gd name="connsiteY92" fmla="*/ 415568 h 422567"/>
              <a:gd name="connsiteX93" fmla="*/ 3512720 w 4003653"/>
              <a:gd name="connsiteY93" fmla="*/ 212423 h 422567"/>
              <a:gd name="connsiteX94" fmla="*/ 3352710 w 4003653"/>
              <a:gd name="connsiteY94" fmla="*/ 379920 h 422567"/>
              <a:gd name="connsiteX95" fmla="*/ 3191561 w 4003653"/>
              <a:gd name="connsiteY95" fmla="*/ 211284 h 422567"/>
              <a:gd name="connsiteX96" fmla="*/ 3191561 w 4003653"/>
              <a:gd name="connsiteY96" fmla="*/ 210144 h 422567"/>
              <a:gd name="connsiteX97" fmla="*/ 3351570 w 4003653"/>
              <a:gd name="connsiteY97" fmla="*/ 42647 h 422567"/>
              <a:gd name="connsiteX98" fmla="*/ 3512720 w 4003653"/>
              <a:gd name="connsiteY98" fmla="*/ 211284 h 422567"/>
              <a:gd name="connsiteX99" fmla="*/ 3512720 w 4003653"/>
              <a:gd name="connsiteY99" fmla="*/ 212423 h 422567"/>
              <a:gd name="connsiteX100" fmla="*/ 3143868 w 4003653"/>
              <a:gd name="connsiteY100" fmla="*/ 212423 h 422567"/>
              <a:gd name="connsiteX101" fmla="*/ 3351733 w 4003653"/>
              <a:gd name="connsiteY101" fmla="*/ 422567 h 422567"/>
              <a:gd name="connsiteX102" fmla="*/ 3560739 w 4003653"/>
              <a:gd name="connsiteY102" fmla="*/ 211284 h 422567"/>
              <a:gd name="connsiteX103" fmla="*/ 3560739 w 4003653"/>
              <a:gd name="connsiteY103" fmla="*/ 210144 h 422567"/>
              <a:gd name="connsiteX104" fmla="*/ 3353035 w 4003653"/>
              <a:gd name="connsiteY104" fmla="*/ 0 h 422567"/>
              <a:gd name="connsiteX105" fmla="*/ 3144030 w 4003653"/>
              <a:gd name="connsiteY105" fmla="*/ 211284 h 422567"/>
              <a:gd name="connsiteX106" fmla="*/ 3144030 w 4003653"/>
              <a:gd name="connsiteY106" fmla="*/ 212423 h 422567"/>
              <a:gd name="connsiteX107" fmla="*/ 3658079 w 4003653"/>
              <a:gd name="connsiteY107" fmla="*/ 415731 h 422567"/>
              <a:gd name="connsiteX108" fmla="*/ 3703005 w 4003653"/>
              <a:gd name="connsiteY108" fmla="*/ 415731 h 422567"/>
              <a:gd name="connsiteX109" fmla="*/ 3703005 w 4003653"/>
              <a:gd name="connsiteY109" fmla="*/ 80574 h 422567"/>
              <a:gd name="connsiteX110" fmla="*/ 3966866 w 4003653"/>
              <a:gd name="connsiteY110" fmla="*/ 415568 h 422567"/>
              <a:gd name="connsiteX111" fmla="*/ 4003654 w 4003653"/>
              <a:gd name="connsiteY111" fmla="*/ 415568 h 422567"/>
              <a:gd name="connsiteX112" fmla="*/ 4003654 w 4003653"/>
              <a:gd name="connsiteY112" fmla="*/ 6999 h 422567"/>
              <a:gd name="connsiteX113" fmla="*/ 3958728 w 4003653"/>
              <a:gd name="connsiteY113" fmla="*/ 6999 h 422567"/>
              <a:gd name="connsiteX114" fmla="*/ 3958728 w 4003653"/>
              <a:gd name="connsiteY114" fmla="*/ 334505 h 422567"/>
              <a:gd name="connsiteX115" fmla="*/ 3701215 w 4003653"/>
              <a:gd name="connsiteY115" fmla="*/ 6999 h 422567"/>
              <a:gd name="connsiteX116" fmla="*/ 3658079 w 4003653"/>
              <a:gd name="connsiteY116" fmla="*/ 6999 h 422567"/>
              <a:gd name="connsiteX117" fmla="*/ 3658079 w 4003653"/>
              <a:gd name="connsiteY117" fmla="*/ 415731 h 42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003653" h="422567">
                <a:moveTo>
                  <a:pt x="0" y="212423"/>
                </a:moveTo>
                <a:lnTo>
                  <a:pt x="0" y="211284"/>
                </a:lnTo>
                <a:cubicBezTo>
                  <a:pt x="0" y="95712"/>
                  <a:pt x="86434" y="0"/>
                  <a:pt x="206563" y="0"/>
                </a:cubicBezTo>
                <a:cubicBezTo>
                  <a:pt x="280627" y="0"/>
                  <a:pt x="325065" y="26207"/>
                  <a:pt x="365922" y="64785"/>
                </a:cubicBezTo>
                <a:lnTo>
                  <a:pt x="334343" y="98642"/>
                </a:lnTo>
                <a:cubicBezTo>
                  <a:pt x="299835" y="65924"/>
                  <a:pt x="261419" y="42647"/>
                  <a:pt x="205912" y="42647"/>
                </a:cubicBezTo>
                <a:cubicBezTo>
                  <a:pt x="115409" y="42647"/>
                  <a:pt x="47694" y="116222"/>
                  <a:pt x="47694" y="210144"/>
                </a:cubicBezTo>
                <a:lnTo>
                  <a:pt x="47694" y="211284"/>
                </a:lnTo>
                <a:cubicBezTo>
                  <a:pt x="47694" y="305857"/>
                  <a:pt x="116060" y="379920"/>
                  <a:pt x="205912" y="379920"/>
                </a:cubicBezTo>
                <a:cubicBezTo>
                  <a:pt x="261908" y="379920"/>
                  <a:pt x="298695" y="358271"/>
                  <a:pt x="337761" y="320995"/>
                </a:cubicBezTo>
                <a:lnTo>
                  <a:pt x="368363" y="350783"/>
                </a:lnTo>
                <a:cubicBezTo>
                  <a:pt x="325716" y="393919"/>
                  <a:pt x="278999" y="422567"/>
                  <a:pt x="204936" y="422567"/>
                </a:cubicBezTo>
                <a:cubicBezTo>
                  <a:pt x="87085" y="422567"/>
                  <a:pt x="0" y="329785"/>
                  <a:pt x="0" y="212423"/>
                </a:cubicBezTo>
                <a:moveTo>
                  <a:pt x="788164" y="212423"/>
                </a:moveTo>
                <a:cubicBezTo>
                  <a:pt x="788164" y="305206"/>
                  <a:pt x="721589" y="379920"/>
                  <a:pt x="628155" y="379920"/>
                </a:cubicBezTo>
                <a:cubicBezTo>
                  <a:pt x="534721" y="379920"/>
                  <a:pt x="467006" y="304066"/>
                  <a:pt x="467006" y="211284"/>
                </a:cubicBezTo>
                <a:lnTo>
                  <a:pt x="467006" y="210144"/>
                </a:lnTo>
                <a:cubicBezTo>
                  <a:pt x="467006" y="117362"/>
                  <a:pt x="533582" y="42647"/>
                  <a:pt x="627016" y="42647"/>
                </a:cubicBezTo>
                <a:cubicBezTo>
                  <a:pt x="720449" y="42647"/>
                  <a:pt x="788164" y="118501"/>
                  <a:pt x="788164" y="211284"/>
                </a:cubicBezTo>
                <a:lnTo>
                  <a:pt x="788164" y="212423"/>
                </a:lnTo>
                <a:moveTo>
                  <a:pt x="419312" y="212423"/>
                </a:moveTo>
                <a:cubicBezTo>
                  <a:pt x="419312" y="325064"/>
                  <a:pt x="502817" y="422567"/>
                  <a:pt x="627178" y="422567"/>
                </a:cubicBezTo>
                <a:cubicBezTo>
                  <a:pt x="751540" y="422567"/>
                  <a:pt x="836183" y="323925"/>
                  <a:pt x="836183" y="211284"/>
                </a:cubicBezTo>
                <a:lnTo>
                  <a:pt x="836183" y="210144"/>
                </a:lnTo>
                <a:cubicBezTo>
                  <a:pt x="836183" y="97503"/>
                  <a:pt x="752679" y="0"/>
                  <a:pt x="628318" y="0"/>
                </a:cubicBezTo>
                <a:cubicBezTo>
                  <a:pt x="503956" y="0"/>
                  <a:pt x="419312" y="98642"/>
                  <a:pt x="419312" y="211284"/>
                </a:cubicBezTo>
                <a:lnTo>
                  <a:pt x="419312" y="212423"/>
                </a:lnTo>
                <a:moveTo>
                  <a:pt x="933524" y="415731"/>
                </a:moveTo>
                <a:lnTo>
                  <a:pt x="978450" y="415731"/>
                </a:lnTo>
                <a:lnTo>
                  <a:pt x="978450" y="80574"/>
                </a:lnTo>
                <a:lnTo>
                  <a:pt x="1242311" y="415568"/>
                </a:lnTo>
                <a:lnTo>
                  <a:pt x="1279099" y="415568"/>
                </a:lnTo>
                <a:lnTo>
                  <a:pt x="1279099" y="6999"/>
                </a:lnTo>
                <a:lnTo>
                  <a:pt x="1234172" y="6999"/>
                </a:lnTo>
                <a:lnTo>
                  <a:pt x="1234172" y="334505"/>
                </a:lnTo>
                <a:lnTo>
                  <a:pt x="976823" y="6999"/>
                </a:lnTo>
                <a:lnTo>
                  <a:pt x="933687" y="6999"/>
                </a:lnTo>
                <a:lnTo>
                  <a:pt x="933687" y="415731"/>
                </a:lnTo>
                <a:close/>
                <a:moveTo>
                  <a:pt x="1376602" y="212423"/>
                </a:moveTo>
                <a:cubicBezTo>
                  <a:pt x="1376602" y="329785"/>
                  <a:pt x="1463525" y="422567"/>
                  <a:pt x="1581538" y="422567"/>
                </a:cubicBezTo>
                <a:cubicBezTo>
                  <a:pt x="1655601" y="422567"/>
                  <a:pt x="1702318" y="393919"/>
                  <a:pt x="1744965" y="350783"/>
                </a:cubicBezTo>
                <a:lnTo>
                  <a:pt x="1714689" y="320995"/>
                </a:lnTo>
                <a:cubicBezTo>
                  <a:pt x="1675622" y="358433"/>
                  <a:pt x="1638835" y="379920"/>
                  <a:pt x="1582677" y="379920"/>
                </a:cubicBezTo>
                <a:cubicBezTo>
                  <a:pt x="1492824" y="379920"/>
                  <a:pt x="1424458" y="305694"/>
                  <a:pt x="1424458" y="211284"/>
                </a:cubicBezTo>
                <a:lnTo>
                  <a:pt x="1424458" y="210144"/>
                </a:lnTo>
                <a:cubicBezTo>
                  <a:pt x="1424458" y="116222"/>
                  <a:pt x="1492173" y="42647"/>
                  <a:pt x="1582677" y="42647"/>
                </a:cubicBezTo>
                <a:cubicBezTo>
                  <a:pt x="1638184" y="42647"/>
                  <a:pt x="1676599" y="66087"/>
                  <a:pt x="1711108" y="98642"/>
                </a:cubicBezTo>
                <a:lnTo>
                  <a:pt x="1742686" y="64785"/>
                </a:lnTo>
                <a:cubicBezTo>
                  <a:pt x="1701830" y="26207"/>
                  <a:pt x="1657392" y="0"/>
                  <a:pt x="1583328" y="0"/>
                </a:cubicBezTo>
                <a:cubicBezTo>
                  <a:pt x="1463036" y="0"/>
                  <a:pt x="1376765" y="95712"/>
                  <a:pt x="1376765" y="211284"/>
                </a:cubicBezTo>
                <a:lnTo>
                  <a:pt x="1376765" y="212423"/>
                </a:lnTo>
                <a:moveTo>
                  <a:pt x="1825540" y="415731"/>
                </a:moveTo>
                <a:lnTo>
                  <a:pt x="2101609" y="415731"/>
                </a:lnTo>
                <a:lnTo>
                  <a:pt x="2101609" y="373083"/>
                </a:lnTo>
                <a:lnTo>
                  <a:pt x="1871606" y="373083"/>
                </a:lnTo>
                <a:lnTo>
                  <a:pt x="1871606" y="6999"/>
                </a:lnTo>
                <a:lnTo>
                  <a:pt x="1825540" y="6999"/>
                </a:lnTo>
                <a:lnTo>
                  <a:pt x="1825540" y="415731"/>
                </a:lnTo>
                <a:close/>
                <a:moveTo>
                  <a:pt x="2168836" y="244653"/>
                </a:moveTo>
                <a:cubicBezTo>
                  <a:pt x="2168836" y="360224"/>
                  <a:pt x="2237690" y="422079"/>
                  <a:pt x="2338775" y="422079"/>
                </a:cubicBezTo>
                <a:cubicBezTo>
                  <a:pt x="2440836" y="422079"/>
                  <a:pt x="2509202" y="360224"/>
                  <a:pt x="2509202" y="241072"/>
                </a:cubicBezTo>
                <a:lnTo>
                  <a:pt x="2509202" y="6999"/>
                </a:lnTo>
                <a:lnTo>
                  <a:pt x="2463136" y="6999"/>
                </a:lnTo>
                <a:lnTo>
                  <a:pt x="2463136" y="244490"/>
                </a:lnTo>
                <a:cubicBezTo>
                  <a:pt x="2463136" y="333854"/>
                  <a:pt x="2415280" y="379269"/>
                  <a:pt x="2339914" y="379269"/>
                </a:cubicBezTo>
                <a:cubicBezTo>
                  <a:pt x="2261781" y="379269"/>
                  <a:pt x="2215064" y="329622"/>
                  <a:pt x="2215064" y="241560"/>
                </a:cubicBezTo>
                <a:lnTo>
                  <a:pt x="2215064" y="6999"/>
                </a:lnTo>
                <a:lnTo>
                  <a:pt x="2168998" y="6999"/>
                </a:lnTo>
                <a:lnTo>
                  <a:pt x="2168998" y="244653"/>
                </a:lnTo>
                <a:moveTo>
                  <a:pt x="2591567" y="356155"/>
                </a:moveTo>
                <a:cubicBezTo>
                  <a:pt x="2640562" y="399941"/>
                  <a:pt x="2693628" y="421591"/>
                  <a:pt x="2758575" y="421591"/>
                </a:cubicBezTo>
                <a:cubicBezTo>
                  <a:pt x="2839638" y="421591"/>
                  <a:pt x="2898075" y="376013"/>
                  <a:pt x="2898075" y="306019"/>
                </a:cubicBezTo>
                <a:lnTo>
                  <a:pt x="2898075" y="304880"/>
                </a:lnTo>
                <a:cubicBezTo>
                  <a:pt x="2898075" y="242374"/>
                  <a:pt x="2856079" y="209168"/>
                  <a:pt x="2764924" y="189309"/>
                </a:cubicBezTo>
                <a:cubicBezTo>
                  <a:pt x="2675071" y="170101"/>
                  <a:pt x="2654073" y="148452"/>
                  <a:pt x="2654073" y="109874"/>
                </a:cubicBezTo>
                <a:lnTo>
                  <a:pt x="2654073" y="108735"/>
                </a:lnTo>
                <a:cubicBezTo>
                  <a:pt x="2654073" y="71947"/>
                  <a:pt x="2687930" y="42810"/>
                  <a:pt x="2740995" y="42810"/>
                </a:cubicBezTo>
                <a:cubicBezTo>
                  <a:pt x="2782992" y="42810"/>
                  <a:pt x="2820919" y="56158"/>
                  <a:pt x="2858846" y="87248"/>
                </a:cubicBezTo>
                <a:lnTo>
                  <a:pt x="2885704" y="51600"/>
                </a:lnTo>
                <a:cubicBezTo>
                  <a:pt x="2844196" y="18231"/>
                  <a:pt x="2801711" y="1465"/>
                  <a:pt x="2742135" y="1465"/>
                </a:cubicBezTo>
                <a:cubicBezTo>
                  <a:pt x="2664491" y="1465"/>
                  <a:pt x="2607844" y="48670"/>
                  <a:pt x="2607844" y="112967"/>
                </a:cubicBezTo>
                <a:lnTo>
                  <a:pt x="2607844" y="114106"/>
                </a:lnTo>
                <a:cubicBezTo>
                  <a:pt x="2607844" y="181170"/>
                  <a:pt x="2650980" y="211609"/>
                  <a:pt x="2745065" y="231956"/>
                </a:cubicBezTo>
                <a:cubicBezTo>
                  <a:pt x="2830848" y="250024"/>
                  <a:pt x="2851358" y="271674"/>
                  <a:pt x="2851358" y="309600"/>
                </a:cubicBezTo>
                <a:lnTo>
                  <a:pt x="2851358" y="310740"/>
                </a:lnTo>
                <a:cubicBezTo>
                  <a:pt x="2851358" y="350946"/>
                  <a:pt x="2815222" y="380245"/>
                  <a:pt x="2760366" y="380245"/>
                </a:cubicBezTo>
                <a:cubicBezTo>
                  <a:pt x="2703720" y="380245"/>
                  <a:pt x="2662863" y="361038"/>
                  <a:pt x="2620215" y="322460"/>
                </a:cubicBezTo>
                <a:lnTo>
                  <a:pt x="2591567" y="356155"/>
                </a:lnTo>
                <a:moveTo>
                  <a:pt x="2996066" y="415568"/>
                </a:moveTo>
                <a:lnTo>
                  <a:pt x="3042132" y="415568"/>
                </a:lnTo>
                <a:lnTo>
                  <a:pt x="3042132" y="6999"/>
                </a:lnTo>
                <a:lnTo>
                  <a:pt x="2996066" y="6999"/>
                </a:lnTo>
                <a:lnTo>
                  <a:pt x="2996066" y="415568"/>
                </a:lnTo>
                <a:close/>
                <a:moveTo>
                  <a:pt x="3512720" y="212423"/>
                </a:moveTo>
                <a:cubicBezTo>
                  <a:pt x="3512720" y="305206"/>
                  <a:pt x="3446144" y="379920"/>
                  <a:pt x="3352710" y="379920"/>
                </a:cubicBezTo>
                <a:cubicBezTo>
                  <a:pt x="3259276" y="379920"/>
                  <a:pt x="3191561" y="304066"/>
                  <a:pt x="3191561" y="211284"/>
                </a:cubicBezTo>
                <a:lnTo>
                  <a:pt x="3191561" y="210144"/>
                </a:lnTo>
                <a:cubicBezTo>
                  <a:pt x="3191561" y="117362"/>
                  <a:pt x="3258137" y="42647"/>
                  <a:pt x="3351570" y="42647"/>
                </a:cubicBezTo>
                <a:cubicBezTo>
                  <a:pt x="3445005" y="42647"/>
                  <a:pt x="3512720" y="118501"/>
                  <a:pt x="3512720" y="211284"/>
                </a:cubicBezTo>
                <a:lnTo>
                  <a:pt x="3512720" y="212423"/>
                </a:lnTo>
                <a:moveTo>
                  <a:pt x="3143868" y="212423"/>
                </a:moveTo>
                <a:cubicBezTo>
                  <a:pt x="3143868" y="325064"/>
                  <a:pt x="3227372" y="422567"/>
                  <a:pt x="3351733" y="422567"/>
                </a:cubicBezTo>
                <a:cubicBezTo>
                  <a:pt x="3476095" y="422567"/>
                  <a:pt x="3560739" y="323925"/>
                  <a:pt x="3560739" y="211284"/>
                </a:cubicBezTo>
                <a:lnTo>
                  <a:pt x="3560739" y="210144"/>
                </a:lnTo>
                <a:cubicBezTo>
                  <a:pt x="3560739" y="97503"/>
                  <a:pt x="3477234" y="0"/>
                  <a:pt x="3353035" y="0"/>
                </a:cubicBezTo>
                <a:cubicBezTo>
                  <a:pt x="3228674" y="0"/>
                  <a:pt x="3144030" y="98642"/>
                  <a:pt x="3144030" y="211284"/>
                </a:cubicBezTo>
                <a:lnTo>
                  <a:pt x="3144030" y="212423"/>
                </a:lnTo>
                <a:moveTo>
                  <a:pt x="3658079" y="415731"/>
                </a:moveTo>
                <a:lnTo>
                  <a:pt x="3703005" y="415731"/>
                </a:lnTo>
                <a:lnTo>
                  <a:pt x="3703005" y="80574"/>
                </a:lnTo>
                <a:lnTo>
                  <a:pt x="3966866" y="415568"/>
                </a:lnTo>
                <a:lnTo>
                  <a:pt x="4003654" y="415568"/>
                </a:lnTo>
                <a:lnTo>
                  <a:pt x="4003654" y="6999"/>
                </a:lnTo>
                <a:lnTo>
                  <a:pt x="3958728" y="6999"/>
                </a:lnTo>
                <a:lnTo>
                  <a:pt x="3958728" y="334505"/>
                </a:lnTo>
                <a:lnTo>
                  <a:pt x="3701215" y="6999"/>
                </a:lnTo>
                <a:lnTo>
                  <a:pt x="3658079" y="6999"/>
                </a:lnTo>
                <a:lnTo>
                  <a:pt x="3658079" y="415731"/>
                </a:lnTo>
                <a:close/>
              </a:path>
            </a:pathLst>
          </a:custGeom>
          <a:solidFill>
            <a:srgbClr val="FFFFFF"/>
          </a:solidFill>
          <a:ln w="16273" cap="flat">
            <a:noFill/>
            <a:prstDash val="solid"/>
            <a:miter/>
          </a:ln>
        </p:spPr>
        <p:txBody>
          <a:bodyPr rtlCol="0" anchor="ctr"/>
          <a:lstStyle/>
          <a:p>
            <a:endParaRPr lang="nl-NL" sz="2400" dirty="0"/>
          </a:p>
        </p:txBody>
      </p:sp>
      <p:sp>
        <p:nvSpPr>
          <p:cNvPr id="38" name="Rechthoek 37">
            <a:extLst>
              <a:ext uri="{FF2B5EF4-FFF2-40B4-BE49-F238E27FC236}">
                <a16:creationId xmlns:a16="http://schemas.microsoft.com/office/drawing/2014/main" id="{FCA81887-6FCB-4A27-BAA7-798403B996AA}"/>
              </a:ext>
            </a:extLst>
          </p:cNvPr>
          <p:cNvSpPr/>
          <p:nvPr userDrawn="1"/>
        </p:nvSpPr>
        <p:spPr>
          <a:xfrm>
            <a:off x="0" y="-1"/>
            <a:ext cx="24172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11" name="Graphic 6">
            <a:extLst>
              <a:ext uri="{FF2B5EF4-FFF2-40B4-BE49-F238E27FC236}">
                <a16:creationId xmlns:a16="http://schemas.microsoft.com/office/drawing/2014/main" id="{706A5A58-B9B6-4813-BD8E-A756A2FD2522}"/>
              </a:ext>
            </a:extLst>
          </p:cNvPr>
          <p:cNvSpPr/>
          <p:nvPr/>
        </p:nvSpPr>
        <p:spPr>
          <a:xfrm>
            <a:off x="3105251"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529F45"/>
          </a:solidFill>
          <a:ln w="16273" cap="flat">
            <a:noFill/>
            <a:prstDash val="solid"/>
            <a:miter/>
          </a:ln>
        </p:spPr>
        <p:txBody>
          <a:bodyPr rtlCol="0" anchor="ctr"/>
          <a:lstStyle/>
          <a:p>
            <a:endParaRPr lang="nl-NL" sz="2400" dirty="0"/>
          </a:p>
        </p:txBody>
      </p:sp>
      <p:sp>
        <p:nvSpPr>
          <p:cNvPr id="12" name="Graphic 6">
            <a:extLst>
              <a:ext uri="{FF2B5EF4-FFF2-40B4-BE49-F238E27FC236}">
                <a16:creationId xmlns:a16="http://schemas.microsoft.com/office/drawing/2014/main" id="{1D992FCD-AD59-4C38-83AB-70EB0494E5B5}"/>
              </a:ext>
            </a:extLst>
          </p:cNvPr>
          <p:cNvSpPr/>
          <p:nvPr/>
        </p:nvSpPr>
        <p:spPr>
          <a:xfrm>
            <a:off x="2933142"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F1CA13"/>
          </a:solidFill>
          <a:ln w="16273" cap="flat">
            <a:noFill/>
            <a:prstDash val="solid"/>
            <a:miter/>
          </a:ln>
        </p:spPr>
        <p:txBody>
          <a:bodyPr rtlCol="0" anchor="ctr"/>
          <a:lstStyle/>
          <a:p>
            <a:endParaRPr lang="nl-NL" sz="2400" dirty="0"/>
          </a:p>
        </p:txBody>
      </p:sp>
      <p:sp>
        <p:nvSpPr>
          <p:cNvPr id="13" name="Graphic 6">
            <a:extLst>
              <a:ext uri="{FF2B5EF4-FFF2-40B4-BE49-F238E27FC236}">
                <a16:creationId xmlns:a16="http://schemas.microsoft.com/office/drawing/2014/main" id="{BAE86678-3EAF-472C-8AA0-CFC94703C492}"/>
              </a:ext>
            </a:extLst>
          </p:cNvPr>
          <p:cNvSpPr/>
          <p:nvPr/>
        </p:nvSpPr>
        <p:spPr>
          <a:xfrm>
            <a:off x="2761250"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1369AF"/>
          </a:solidFill>
          <a:ln w="16273" cap="flat">
            <a:noFill/>
            <a:prstDash val="solid"/>
            <a:miter/>
          </a:ln>
        </p:spPr>
        <p:txBody>
          <a:bodyPr rtlCol="0" anchor="ctr"/>
          <a:lstStyle/>
          <a:p>
            <a:endParaRPr lang="nl-NL" sz="2400" dirty="0"/>
          </a:p>
        </p:txBody>
      </p:sp>
      <p:sp>
        <p:nvSpPr>
          <p:cNvPr id="14" name="Graphic 6">
            <a:extLst>
              <a:ext uri="{FF2B5EF4-FFF2-40B4-BE49-F238E27FC236}">
                <a16:creationId xmlns:a16="http://schemas.microsoft.com/office/drawing/2014/main" id="{BD84B2FC-1A53-4CBB-8ED4-56B0221A96DD}"/>
              </a:ext>
            </a:extLst>
          </p:cNvPr>
          <p:cNvSpPr/>
          <p:nvPr/>
        </p:nvSpPr>
        <p:spPr>
          <a:xfrm>
            <a:off x="2589358"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00AAC8"/>
          </a:solidFill>
          <a:ln w="16273" cap="flat">
            <a:noFill/>
            <a:prstDash val="solid"/>
            <a:miter/>
          </a:ln>
        </p:spPr>
        <p:txBody>
          <a:bodyPr rtlCol="0" anchor="ctr"/>
          <a:lstStyle/>
          <a:p>
            <a:endParaRPr lang="nl-NL" sz="2400" dirty="0"/>
          </a:p>
        </p:txBody>
      </p:sp>
      <p:sp>
        <p:nvSpPr>
          <p:cNvPr id="15" name="Graphic 6">
            <a:extLst>
              <a:ext uri="{FF2B5EF4-FFF2-40B4-BE49-F238E27FC236}">
                <a16:creationId xmlns:a16="http://schemas.microsoft.com/office/drawing/2014/main" id="{200421C2-C8C8-45DF-8DA4-5C70C3549547}"/>
              </a:ext>
            </a:extLst>
          </p:cNvPr>
          <p:cNvSpPr/>
          <p:nvPr/>
        </p:nvSpPr>
        <p:spPr>
          <a:xfrm>
            <a:off x="2417249"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C83737"/>
          </a:solidFill>
          <a:ln w="16273" cap="flat">
            <a:noFill/>
            <a:prstDash val="solid"/>
            <a:miter/>
          </a:ln>
        </p:spPr>
        <p:txBody>
          <a:bodyPr rtlCol="0" anchor="ctr"/>
          <a:lstStyle/>
          <a:p>
            <a:endParaRPr lang="nl-NL" sz="2400" dirty="0"/>
          </a:p>
        </p:txBody>
      </p:sp>
      <p:sp>
        <p:nvSpPr>
          <p:cNvPr id="16" name="Graphic 6">
            <a:extLst>
              <a:ext uri="{FF2B5EF4-FFF2-40B4-BE49-F238E27FC236}">
                <a16:creationId xmlns:a16="http://schemas.microsoft.com/office/drawing/2014/main" id="{587EEED1-9792-4695-BCB0-C15B6D8BF84B}"/>
              </a:ext>
            </a:extLst>
          </p:cNvPr>
          <p:cNvSpPr/>
          <p:nvPr/>
        </p:nvSpPr>
        <p:spPr>
          <a:xfrm>
            <a:off x="3277361"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BC448C"/>
          </a:solidFill>
          <a:ln w="16273" cap="flat">
            <a:noFill/>
            <a:prstDash val="solid"/>
            <a:miter/>
          </a:ln>
        </p:spPr>
        <p:txBody>
          <a:bodyPr rtlCol="0" anchor="ctr"/>
          <a:lstStyle/>
          <a:p>
            <a:endParaRPr lang="nl-NL" sz="2400" dirty="0"/>
          </a:p>
        </p:txBody>
      </p:sp>
      <p:sp>
        <p:nvSpPr>
          <p:cNvPr id="17" name="Graphic 6">
            <a:extLst>
              <a:ext uri="{FF2B5EF4-FFF2-40B4-BE49-F238E27FC236}">
                <a16:creationId xmlns:a16="http://schemas.microsoft.com/office/drawing/2014/main" id="{9772D3CB-C9DA-4275-8772-62596049D4B9}"/>
              </a:ext>
            </a:extLst>
          </p:cNvPr>
          <p:cNvSpPr/>
          <p:nvPr/>
        </p:nvSpPr>
        <p:spPr>
          <a:xfrm>
            <a:off x="3449253"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5A3F8C"/>
          </a:solidFill>
          <a:ln w="16273" cap="flat">
            <a:noFill/>
            <a:prstDash val="solid"/>
            <a:miter/>
          </a:ln>
        </p:spPr>
        <p:txBody>
          <a:bodyPr rtlCol="0" anchor="ctr"/>
          <a:lstStyle/>
          <a:p>
            <a:endParaRPr lang="nl-NL" sz="2400" dirty="0"/>
          </a:p>
        </p:txBody>
      </p:sp>
      <p:sp>
        <p:nvSpPr>
          <p:cNvPr id="24" name="Graphic 6">
            <a:extLst>
              <a:ext uri="{FF2B5EF4-FFF2-40B4-BE49-F238E27FC236}">
                <a16:creationId xmlns:a16="http://schemas.microsoft.com/office/drawing/2014/main" id="{CB786727-D38C-409C-8D86-63DFB01C3296}"/>
              </a:ext>
            </a:extLst>
          </p:cNvPr>
          <p:cNvSpPr/>
          <p:nvPr/>
        </p:nvSpPr>
        <p:spPr>
          <a:xfrm>
            <a:off x="3105251"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5" name="Graphic 6">
            <a:extLst>
              <a:ext uri="{FF2B5EF4-FFF2-40B4-BE49-F238E27FC236}">
                <a16:creationId xmlns:a16="http://schemas.microsoft.com/office/drawing/2014/main" id="{983E208F-6609-4AFA-BD93-2D46CEDD48B9}"/>
              </a:ext>
            </a:extLst>
          </p:cNvPr>
          <p:cNvSpPr/>
          <p:nvPr/>
        </p:nvSpPr>
        <p:spPr>
          <a:xfrm>
            <a:off x="2933142"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6" name="Graphic 6">
            <a:extLst>
              <a:ext uri="{FF2B5EF4-FFF2-40B4-BE49-F238E27FC236}">
                <a16:creationId xmlns:a16="http://schemas.microsoft.com/office/drawing/2014/main" id="{0CA6FAF3-1C28-4573-AE6B-630192831295}"/>
              </a:ext>
            </a:extLst>
          </p:cNvPr>
          <p:cNvSpPr/>
          <p:nvPr/>
        </p:nvSpPr>
        <p:spPr>
          <a:xfrm>
            <a:off x="2761250"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7" name="Graphic 6">
            <a:extLst>
              <a:ext uri="{FF2B5EF4-FFF2-40B4-BE49-F238E27FC236}">
                <a16:creationId xmlns:a16="http://schemas.microsoft.com/office/drawing/2014/main" id="{66172A83-3879-4053-A956-3E3529D973F0}"/>
              </a:ext>
            </a:extLst>
          </p:cNvPr>
          <p:cNvSpPr/>
          <p:nvPr/>
        </p:nvSpPr>
        <p:spPr>
          <a:xfrm>
            <a:off x="2589358"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8" name="Graphic 6">
            <a:extLst>
              <a:ext uri="{FF2B5EF4-FFF2-40B4-BE49-F238E27FC236}">
                <a16:creationId xmlns:a16="http://schemas.microsoft.com/office/drawing/2014/main" id="{B54ADFB7-2AF9-40BA-B18A-4F49247E52EF}"/>
              </a:ext>
            </a:extLst>
          </p:cNvPr>
          <p:cNvSpPr/>
          <p:nvPr/>
        </p:nvSpPr>
        <p:spPr>
          <a:xfrm>
            <a:off x="2417249"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9" name="Graphic 6">
            <a:extLst>
              <a:ext uri="{FF2B5EF4-FFF2-40B4-BE49-F238E27FC236}">
                <a16:creationId xmlns:a16="http://schemas.microsoft.com/office/drawing/2014/main" id="{8EF99177-B467-4752-A66A-ADBC697AEF0F}"/>
              </a:ext>
            </a:extLst>
          </p:cNvPr>
          <p:cNvSpPr/>
          <p:nvPr/>
        </p:nvSpPr>
        <p:spPr>
          <a:xfrm>
            <a:off x="3277361"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0" name="Graphic 6">
            <a:extLst>
              <a:ext uri="{FF2B5EF4-FFF2-40B4-BE49-F238E27FC236}">
                <a16:creationId xmlns:a16="http://schemas.microsoft.com/office/drawing/2014/main" id="{1EB7F60C-A75B-4465-97EE-AC18AC418E18}"/>
              </a:ext>
            </a:extLst>
          </p:cNvPr>
          <p:cNvSpPr/>
          <p:nvPr/>
        </p:nvSpPr>
        <p:spPr>
          <a:xfrm>
            <a:off x="3449253"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1" name="Graphic 6">
            <a:extLst>
              <a:ext uri="{FF2B5EF4-FFF2-40B4-BE49-F238E27FC236}">
                <a16:creationId xmlns:a16="http://schemas.microsoft.com/office/drawing/2014/main" id="{5D48EBEF-654D-422B-AA58-AD58DF5AB4FB}"/>
              </a:ext>
            </a:extLst>
          </p:cNvPr>
          <p:cNvSpPr/>
          <p:nvPr/>
        </p:nvSpPr>
        <p:spPr>
          <a:xfrm>
            <a:off x="3105251"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2" name="Graphic 6">
            <a:extLst>
              <a:ext uri="{FF2B5EF4-FFF2-40B4-BE49-F238E27FC236}">
                <a16:creationId xmlns:a16="http://schemas.microsoft.com/office/drawing/2014/main" id="{0199E455-2101-4963-B9C5-1A510AD5FE21}"/>
              </a:ext>
            </a:extLst>
          </p:cNvPr>
          <p:cNvSpPr/>
          <p:nvPr/>
        </p:nvSpPr>
        <p:spPr>
          <a:xfrm>
            <a:off x="2933142"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3" name="Graphic 6">
            <a:extLst>
              <a:ext uri="{FF2B5EF4-FFF2-40B4-BE49-F238E27FC236}">
                <a16:creationId xmlns:a16="http://schemas.microsoft.com/office/drawing/2014/main" id="{D9DFD03D-7E11-400A-9B8E-0F691CFE2D5A}"/>
              </a:ext>
            </a:extLst>
          </p:cNvPr>
          <p:cNvSpPr/>
          <p:nvPr/>
        </p:nvSpPr>
        <p:spPr>
          <a:xfrm>
            <a:off x="2761250"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4" name="Graphic 6">
            <a:extLst>
              <a:ext uri="{FF2B5EF4-FFF2-40B4-BE49-F238E27FC236}">
                <a16:creationId xmlns:a16="http://schemas.microsoft.com/office/drawing/2014/main" id="{10EB5C85-1C72-4FBA-BF48-B3CB32EEE7BF}"/>
              </a:ext>
            </a:extLst>
          </p:cNvPr>
          <p:cNvSpPr/>
          <p:nvPr/>
        </p:nvSpPr>
        <p:spPr>
          <a:xfrm>
            <a:off x="2589358"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5" name="Graphic 6">
            <a:extLst>
              <a:ext uri="{FF2B5EF4-FFF2-40B4-BE49-F238E27FC236}">
                <a16:creationId xmlns:a16="http://schemas.microsoft.com/office/drawing/2014/main" id="{22BD5378-F6AC-488C-BB09-C1B24C77CDD1}"/>
              </a:ext>
            </a:extLst>
          </p:cNvPr>
          <p:cNvSpPr/>
          <p:nvPr/>
        </p:nvSpPr>
        <p:spPr>
          <a:xfrm>
            <a:off x="2417249"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6" name="Graphic 6">
            <a:extLst>
              <a:ext uri="{FF2B5EF4-FFF2-40B4-BE49-F238E27FC236}">
                <a16:creationId xmlns:a16="http://schemas.microsoft.com/office/drawing/2014/main" id="{22BB3CF1-193B-4134-AB4E-475D0FFAF20F}"/>
              </a:ext>
            </a:extLst>
          </p:cNvPr>
          <p:cNvSpPr/>
          <p:nvPr/>
        </p:nvSpPr>
        <p:spPr>
          <a:xfrm>
            <a:off x="3277361"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7" name="Graphic 6">
            <a:extLst>
              <a:ext uri="{FF2B5EF4-FFF2-40B4-BE49-F238E27FC236}">
                <a16:creationId xmlns:a16="http://schemas.microsoft.com/office/drawing/2014/main" id="{7EB63023-A2CE-4231-BE9A-DED5F621AB9D}"/>
              </a:ext>
            </a:extLst>
          </p:cNvPr>
          <p:cNvSpPr/>
          <p:nvPr/>
        </p:nvSpPr>
        <p:spPr>
          <a:xfrm>
            <a:off x="3449253"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 name="Titel 1">
            <a:extLst>
              <a:ext uri="{FF2B5EF4-FFF2-40B4-BE49-F238E27FC236}">
                <a16:creationId xmlns:a16="http://schemas.microsoft.com/office/drawing/2014/main" id="{7476B1DC-D3D1-46EA-A88A-7E282F09C9FC}"/>
              </a:ext>
            </a:extLst>
          </p:cNvPr>
          <p:cNvSpPr>
            <a:spLocks noGrp="1"/>
          </p:cNvSpPr>
          <p:nvPr>
            <p:ph type="title" hasCustomPrompt="1"/>
          </p:nvPr>
        </p:nvSpPr>
        <p:spPr>
          <a:xfrm>
            <a:off x="0" y="-484448"/>
            <a:ext cx="12193200" cy="266400"/>
          </a:xfrm>
        </p:spPr>
        <p:txBody>
          <a:bodyPr/>
          <a:lstStyle>
            <a:lvl1pPr>
              <a:defRPr sz="1600" cap="none" baseline="0">
                <a:latin typeface="+mj-lt"/>
              </a:defRPr>
            </a:lvl1pPr>
          </a:lstStyle>
          <a:p>
            <a:r>
              <a:rPr lang="nl-NL"/>
              <a:t>Logo animation (Intro)</a:t>
            </a:r>
            <a:endParaRPr lang="nl-NL" dirty="0"/>
          </a:p>
        </p:txBody>
      </p:sp>
    </p:spTree>
    <p:extLst>
      <p:ext uri="{BB962C8B-B14F-4D97-AF65-F5344CB8AC3E}">
        <p14:creationId xmlns:p14="http://schemas.microsoft.com/office/powerpoint/2010/main" val="96203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3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750" fill="hold"/>
                                        <p:tgtEl>
                                          <p:spTgt spid="16"/>
                                        </p:tgtEl>
                                        <p:attrNameLst>
                                          <p:attrName>ppt_x</p:attrName>
                                        </p:attrNameLst>
                                      </p:cBhvr>
                                      <p:tavLst>
                                        <p:tav tm="0">
                                          <p:val>
                                            <p:strVal val="#ppt_x"/>
                                          </p:val>
                                        </p:tav>
                                        <p:tav tm="100000">
                                          <p:val>
                                            <p:strVal val="#ppt_x"/>
                                          </p:val>
                                        </p:tav>
                                      </p:tavLst>
                                    </p:anim>
                                    <p:anim calcmode="lin" valueType="num">
                                      <p:cBhvr additive="base">
                                        <p:cTn id="28" dur="750" fill="hold"/>
                                        <p:tgtEl>
                                          <p:spTgt spid="1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60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ppt_x"/>
                                          </p:val>
                                        </p:tav>
                                        <p:tav tm="100000">
                                          <p:val>
                                            <p:strVal val="#ppt_x"/>
                                          </p:val>
                                        </p:tav>
                                      </p:tavLst>
                                    </p:anim>
                                    <p:anim calcmode="lin" valueType="num">
                                      <p:cBhvr additive="base">
                                        <p:cTn id="32" dur="750" fill="hold"/>
                                        <p:tgtEl>
                                          <p:spTgt spid="17"/>
                                        </p:tgtEl>
                                        <p:attrNameLst>
                                          <p:attrName>ppt_y</p:attrName>
                                        </p:attrNameLst>
                                      </p:cBhvr>
                                      <p:tavLst>
                                        <p:tav tm="0">
                                          <p:val>
                                            <p:strVal val="0-#ppt_h/2"/>
                                          </p:val>
                                        </p:tav>
                                        <p:tav tm="100000">
                                          <p:val>
                                            <p:strVal val="#ppt_y"/>
                                          </p:val>
                                        </p:tav>
                                      </p:tavLst>
                                    </p:anim>
                                  </p:childTnLst>
                                </p:cTn>
                              </p:par>
                            </p:childTnLst>
                          </p:cTn>
                        </p:par>
                        <p:par>
                          <p:cTn id="33" fill="hold">
                            <p:stCondLst>
                              <p:cond delay="1350"/>
                            </p:stCondLst>
                            <p:childTnLst>
                              <p:par>
                                <p:cTn id="34" presetID="2" presetClass="entr" presetSubtype="1" decel="10000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750" fill="hold"/>
                                        <p:tgtEl>
                                          <p:spTgt spid="28"/>
                                        </p:tgtEl>
                                        <p:attrNameLst>
                                          <p:attrName>ppt_x</p:attrName>
                                        </p:attrNameLst>
                                      </p:cBhvr>
                                      <p:tavLst>
                                        <p:tav tm="0">
                                          <p:val>
                                            <p:strVal val="#ppt_x"/>
                                          </p:val>
                                        </p:tav>
                                        <p:tav tm="100000">
                                          <p:val>
                                            <p:strVal val="#ppt_x"/>
                                          </p:val>
                                        </p:tav>
                                      </p:tavLst>
                                    </p:anim>
                                    <p:anim calcmode="lin" valueType="num">
                                      <p:cBhvr additive="base">
                                        <p:cTn id="37" dur="750" fill="hold"/>
                                        <p:tgtEl>
                                          <p:spTgt spid="28"/>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750" fill="hold"/>
                                        <p:tgtEl>
                                          <p:spTgt spid="37"/>
                                        </p:tgtEl>
                                        <p:attrNameLst>
                                          <p:attrName>ppt_x</p:attrName>
                                        </p:attrNameLst>
                                      </p:cBhvr>
                                      <p:tavLst>
                                        <p:tav tm="0">
                                          <p:val>
                                            <p:strVal val="#ppt_x"/>
                                          </p:val>
                                        </p:tav>
                                        <p:tav tm="100000">
                                          <p:val>
                                            <p:strVal val="#ppt_x"/>
                                          </p:val>
                                        </p:tav>
                                      </p:tavLst>
                                    </p:anim>
                                    <p:anim calcmode="lin" valueType="num">
                                      <p:cBhvr additive="base">
                                        <p:cTn id="41" dur="750" fill="hold"/>
                                        <p:tgtEl>
                                          <p:spTgt spid="37"/>
                                        </p:tgtEl>
                                        <p:attrNameLst>
                                          <p:attrName>ppt_y</p:attrName>
                                        </p:attrNameLst>
                                      </p:cBhvr>
                                      <p:tavLst>
                                        <p:tav tm="0">
                                          <p:val>
                                            <p:strVal val="1+#ppt_h/2"/>
                                          </p:val>
                                        </p:tav>
                                        <p:tav tm="100000">
                                          <p:val>
                                            <p:strVal val="#ppt_y"/>
                                          </p:val>
                                        </p:tav>
                                      </p:tavLst>
                                    </p:anim>
                                  </p:childTnLst>
                                </p:cTn>
                              </p:par>
                              <p:par>
                                <p:cTn id="42" presetID="2" presetClass="entr" presetSubtype="1" decel="100000" fill="hold" grpId="0" nodeType="withEffect">
                                  <p:stCondLst>
                                    <p:cond delay="10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750" fill="hold"/>
                                        <p:tgtEl>
                                          <p:spTgt spid="27"/>
                                        </p:tgtEl>
                                        <p:attrNameLst>
                                          <p:attrName>ppt_x</p:attrName>
                                        </p:attrNameLst>
                                      </p:cBhvr>
                                      <p:tavLst>
                                        <p:tav tm="0">
                                          <p:val>
                                            <p:strVal val="#ppt_x"/>
                                          </p:val>
                                        </p:tav>
                                        <p:tav tm="100000">
                                          <p:val>
                                            <p:strVal val="#ppt_x"/>
                                          </p:val>
                                        </p:tav>
                                      </p:tavLst>
                                    </p:anim>
                                    <p:anim calcmode="lin" valueType="num">
                                      <p:cBhvr additive="base">
                                        <p:cTn id="45" dur="750" fill="hold"/>
                                        <p:tgtEl>
                                          <p:spTgt spid="27"/>
                                        </p:tgtEl>
                                        <p:attrNameLst>
                                          <p:attrName>ppt_y</p:attrName>
                                        </p:attrNameLst>
                                      </p:cBhvr>
                                      <p:tavLst>
                                        <p:tav tm="0">
                                          <p:val>
                                            <p:strVal val="0-#ppt_h/2"/>
                                          </p:val>
                                        </p:tav>
                                        <p:tav tm="100000">
                                          <p:val>
                                            <p:strVal val="#ppt_y"/>
                                          </p:val>
                                        </p:tav>
                                      </p:tavLst>
                                    </p:anim>
                                  </p:childTnLst>
                                </p:cTn>
                              </p:par>
                              <p:par>
                                <p:cTn id="46" presetID="2" presetClass="entr" presetSubtype="4" decel="100000" fill="hold" grpId="0" nodeType="withEffect">
                                  <p:stCondLst>
                                    <p:cond delay="10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750" fill="hold"/>
                                        <p:tgtEl>
                                          <p:spTgt spid="36"/>
                                        </p:tgtEl>
                                        <p:attrNameLst>
                                          <p:attrName>ppt_x</p:attrName>
                                        </p:attrNameLst>
                                      </p:cBhvr>
                                      <p:tavLst>
                                        <p:tav tm="0">
                                          <p:val>
                                            <p:strVal val="#ppt_x"/>
                                          </p:val>
                                        </p:tav>
                                        <p:tav tm="100000">
                                          <p:val>
                                            <p:strVal val="#ppt_x"/>
                                          </p:val>
                                        </p:tav>
                                      </p:tavLst>
                                    </p:anim>
                                    <p:anim calcmode="lin" valueType="num">
                                      <p:cBhvr additive="base">
                                        <p:cTn id="49" dur="750" fill="hold"/>
                                        <p:tgtEl>
                                          <p:spTgt spid="36"/>
                                        </p:tgtEl>
                                        <p:attrNameLst>
                                          <p:attrName>ppt_y</p:attrName>
                                        </p:attrNameLst>
                                      </p:cBhvr>
                                      <p:tavLst>
                                        <p:tav tm="0">
                                          <p:val>
                                            <p:strVal val="1+#ppt_h/2"/>
                                          </p:val>
                                        </p:tav>
                                        <p:tav tm="100000">
                                          <p:val>
                                            <p:strVal val="#ppt_y"/>
                                          </p:val>
                                        </p:tav>
                                      </p:tavLst>
                                    </p:anim>
                                  </p:childTnLst>
                                </p:cTn>
                              </p:par>
                              <p:par>
                                <p:cTn id="50" presetID="2" presetClass="entr" presetSubtype="1" decel="100000" fill="hold" grpId="0" nodeType="withEffect">
                                  <p:stCondLst>
                                    <p:cond delay="2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750" fill="hold"/>
                                        <p:tgtEl>
                                          <p:spTgt spid="26"/>
                                        </p:tgtEl>
                                        <p:attrNameLst>
                                          <p:attrName>ppt_x</p:attrName>
                                        </p:attrNameLst>
                                      </p:cBhvr>
                                      <p:tavLst>
                                        <p:tav tm="0">
                                          <p:val>
                                            <p:strVal val="#ppt_x"/>
                                          </p:val>
                                        </p:tav>
                                        <p:tav tm="100000">
                                          <p:val>
                                            <p:strVal val="#ppt_x"/>
                                          </p:val>
                                        </p:tav>
                                      </p:tavLst>
                                    </p:anim>
                                    <p:anim calcmode="lin" valueType="num">
                                      <p:cBhvr additive="base">
                                        <p:cTn id="53" dur="750" fill="hold"/>
                                        <p:tgtEl>
                                          <p:spTgt spid="26"/>
                                        </p:tgtEl>
                                        <p:attrNameLst>
                                          <p:attrName>ppt_y</p:attrName>
                                        </p:attrNameLst>
                                      </p:cBhvr>
                                      <p:tavLst>
                                        <p:tav tm="0">
                                          <p:val>
                                            <p:strVal val="0-#ppt_h/2"/>
                                          </p:val>
                                        </p:tav>
                                        <p:tav tm="100000">
                                          <p:val>
                                            <p:strVal val="#ppt_y"/>
                                          </p:val>
                                        </p:tav>
                                      </p:tavLst>
                                    </p:anim>
                                  </p:childTnLst>
                                </p:cTn>
                              </p:par>
                              <p:par>
                                <p:cTn id="54" presetID="2" presetClass="entr" presetSubtype="4" decel="100000" fill="hold" grpId="0" nodeType="withEffect">
                                  <p:stCondLst>
                                    <p:cond delay="20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750" fill="hold"/>
                                        <p:tgtEl>
                                          <p:spTgt spid="31"/>
                                        </p:tgtEl>
                                        <p:attrNameLst>
                                          <p:attrName>ppt_x</p:attrName>
                                        </p:attrNameLst>
                                      </p:cBhvr>
                                      <p:tavLst>
                                        <p:tav tm="0">
                                          <p:val>
                                            <p:strVal val="#ppt_x"/>
                                          </p:val>
                                        </p:tav>
                                        <p:tav tm="100000">
                                          <p:val>
                                            <p:strVal val="#ppt_x"/>
                                          </p:val>
                                        </p:tav>
                                      </p:tavLst>
                                    </p:anim>
                                    <p:anim calcmode="lin" valueType="num">
                                      <p:cBhvr additive="base">
                                        <p:cTn id="57" dur="750" fill="hold"/>
                                        <p:tgtEl>
                                          <p:spTgt spid="31"/>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30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750" fill="hold"/>
                                        <p:tgtEl>
                                          <p:spTgt spid="25"/>
                                        </p:tgtEl>
                                        <p:attrNameLst>
                                          <p:attrName>ppt_x</p:attrName>
                                        </p:attrNameLst>
                                      </p:cBhvr>
                                      <p:tavLst>
                                        <p:tav tm="0">
                                          <p:val>
                                            <p:strVal val="#ppt_x"/>
                                          </p:val>
                                        </p:tav>
                                        <p:tav tm="100000">
                                          <p:val>
                                            <p:strVal val="#ppt_x"/>
                                          </p:val>
                                        </p:tav>
                                      </p:tavLst>
                                    </p:anim>
                                    <p:anim calcmode="lin" valueType="num">
                                      <p:cBhvr additive="base">
                                        <p:cTn id="61" dur="750" fill="hold"/>
                                        <p:tgtEl>
                                          <p:spTgt spid="25"/>
                                        </p:tgtEl>
                                        <p:attrNameLst>
                                          <p:attrName>ppt_y</p:attrName>
                                        </p:attrNameLst>
                                      </p:cBhvr>
                                      <p:tavLst>
                                        <p:tav tm="0">
                                          <p:val>
                                            <p:strVal val="0-#ppt_h/2"/>
                                          </p:val>
                                        </p:tav>
                                        <p:tav tm="100000">
                                          <p:val>
                                            <p:strVal val="#ppt_y"/>
                                          </p:val>
                                        </p:tav>
                                      </p:tavLst>
                                    </p:anim>
                                  </p:childTnLst>
                                </p:cTn>
                              </p:par>
                              <p:par>
                                <p:cTn id="62" presetID="2" presetClass="entr" presetSubtype="4" decel="100000" fill="hold" grpId="0" nodeType="withEffect">
                                  <p:stCondLst>
                                    <p:cond delay="30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750" fill="hold"/>
                                        <p:tgtEl>
                                          <p:spTgt spid="32"/>
                                        </p:tgtEl>
                                        <p:attrNameLst>
                                          <p:attrName>ppt_x</p:attrName>
                                        </p:attrNameLst>
                                      </p:cBhvr>
                                      <p:tavLst>
                                        <p:tav tm="0">
                                          <p:val>
                                            <p:strVal val="#ppt_x"/>
                                          </p:val>
                                        </p:tav>
                                        <p:tav tm="100000">
                                          <p:val>
                                            <p:strVal val="#ppt_x"/>
                                          </p:val>
                                        </p:tav>
                                      </p:tavLst>
                                    </p:anim>
                                    <p:anim calcmode="lin" valueType="num">
                                      <p:cBhvr additive="base">
                                        <p:cTn id="65" dur="750" fill="hold"/>
                                        <p:tgtEl>
                                          <p:spTgt spid="32"/>
                                        </p:tgtEl>
                                        <p:attrNameLst>
                                          <p:attrName>ppt_y</p:attrName>
                                        </p:attrNameLst>
                                      </p:cBhvr>
                                      <p:tavLst>
                                        <p:tav tm="0">
                                          <p:val>
                                            <p:strVal val="1+#ppt_h/2"/>
                                          </p:val>
                                        </p:tav>
                                        <p:tav tm="100000">
                                          <p:val>
                                            <p:strVal val="#ppt_y"/>
                                          </p:val>
                                        </p:tav>
                                      </p:tavLst>
                                    </p:anim>
                                  </p:childTnLst>
                                </p:cTn>
                              </p:par>
                              <p:par>
                                <p:cTn id="66" presetID="2" presetClass="entr" presetSubtype="1" decel="100000"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750" fill="hold"/>
                                        <p:tgtEl>
                                          <p:spTgt spid="24"/>
                                        </p:tgtEl>
                                        <p:attrNameLst>
                                          <p:attrName>ppt_x</p:attrName>
                                        </p:attrNameLst>
                                      </p:cBhvr>
                                      <p:tavLst>
                                        <p:tav tm="0">
                                          <p:val>
                                            <p:strVal val="#ppt_x"/>
                                          </p:val>
                                        </p:tav>
                                        <p:tav tm="100000">
                                          <p:val>
                                            <p:strVal val="#ppt_x"/>
                                          </p:val>
                                        </p:tav>
                                      </p:tavLst>
                                    </p:anim>
                                    <p:anim calcmode="lin" valueType="num">
                                      <p:cBhvr additive="base">
                                        <p:cTn id="69" dur="750" fill="hold"/>
                                        <p:tgtEl>
                                          <p:spTgt spid="24"/>
                                        </p:tgtEl>
                                        <p:attrNameLst>
                                          <p:attrName>ppt_y</p:attrName>
                                        </p:attrNameLst>
                                      </p:cBhvr>
                                      <p:tavLst>
                                        <p:tav tm="0">
                                          <p:val>
                                            <p:strVal val="0-#ppt_h/2"/>
                                          </p:val>
                                        </p:tav>
                                        <p:tav tm="100000">
                                          <p:val>
                                            <p:strVal val="#ppt_y"/>
                                          </p:val>
                                        </p:tav>
                                      </p:tavLst>
                                    </p:anim>
                                  </p:childTnLst>
                                </p:cTn>
                              </p:par>
                              <p:par>
                                <p:cTn id="70" presetID="2" presetClass="entr" presetSubtype="4" decel="100000" fill="hold" grpId="0" nodeType="withEffect">
                                  <p:stCondLst>
                                    <p:cond delay="40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750" fill="hold"/>
                                        <p:tgtEl>
                                          <p:spTgt spid="33"/>
                                        </p:tgtEl>
                                        <p:attrNameLst>
                                          <p:attrName>ppt_x</p:attrName>
                                        </p:attrNameLst>
                                      </p:cBhvr>
                                      <p:tavLst>
                                        <p:tav tm="0">
                                          <p:val>
                                            <p:strVal val="#ppt_x"/>
                                          </p:val>
                                        </p:tav>
                                        <p:tav tm="100000">
                                          <p:val>
                                            <p:strVal val="#ppt_x"/>
                                          </p:val>
                                        </p:tav>
                                      </p:tavLst>
                                    </p:anim>
                                    <p:anim calcmode="lin" valueType="num">
                                      <p:cBhvr additive="base">
                                        <p:cTn id="73" dur="750" fill="hold"/>
                                        <p:tgtEl>
                                          <p:spTgt spid="33"/>
                                        </p:tgtEl>
                                        <p:attrNameLst>
                                          <p:attrName>ppt_y</p:attrName>
                                        </p:attrNameLst>
                                      </p:cBhvr>
                                      <p:tavLst>
                                        <p:tav tm="0">
                                          <p:val>
                                            <p:strVal val="1+#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750" fill="hold"/>
                                        <p:tgtEl>
                                          <p:spTgt spid="29"/>
                                        </p:tgtEl>
                                        <p:attrNameLst>
                                          <p:attrName>ppt_x</p:attrName>
                                        </p:attrNameLst>
                                      </p:cBhvr>
                                      <p:tavLst>
                                        <p:tav tm="0">
                                          <p:val>
                                            <p:strVal val="#ppt_x"/>
                                          </p:val>
                                        </p:tav>
                                        <p:tav tm="100000">
                                          <p:val>
                                            <p:strVal val="#ppt_x"/>
                                          </p:val>
                                        </p:tav>
                                      </p:tavLst>
                                    </p:anim>
                                    <p:anim calcmode="lin" valueType="num">
                                      <p:cBhvr additive="base">
                                        <p:cTn id="77" dur="750" fill="hold"/>
                                        <p:tgtEl>
                                          <p:spTgt spid="29"/>
                                        </p:tgtEl>
                                        <p:attrNameLst>
                                          <p:attrName>ppt_y</p:attrName>
                                        </p:attrNameLst>
                                      </p:cBhvr>
                                      <p:tavLst>
                                        <p:tav tm="0">
                                          <p:val>
                                            <p:strVal val="0-#ppt_h/2"/>
                                          </p:val>
                                        </p:tav>
                                        <p:tav tm="100000">
                                          <p:val>
                                            <p:strVal val="#ppt_y"/>
                                          </p:val>
                                        </p:tav>
                                      </p:tavLst>
                                    </p:anim>
                                  </p:childTnLst>
                                </p:cTn>
                              </p:par>
                              <p:par>
                                <p:cTn id="78" presetID="2" presetClass="entr" presetSubtype="4" decel="100000" fill="hold" grpId="0" nodeType="withEffect">
                                  <p:stCondLst>
                                    <p:cond delay="50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750" fill="hold"/>
                                        <p:tgtEl>
                                          <p:spTgt spid="34"/>
                                        </p:tgtEl>
                                        <p:attrNameLst>
                                          <p:attrName>ppt_x</p:attrName>
                                        </p:attrNameLst>
                                      </p:cBhvr>
                                      <p:tavLst>
                                        <p:tav tm="0">
                                          <p:val>
                                            <p:strVal val="#ppt_x"/>
                                          </p:val>
                                        </p:tav>
                                        <p:tav tm="100000">
                                          <p:val>
                                            <p:strVal val="#ppt_x"/>
                                          </p:val>
                                        </p:tav>
                                      </p:tavLst>
                                    </p:anim>
                                    <p:anim calcmode="lin" valueType="num">
                                      <p:cBhvr additive="base">
                                        <p:cTn id="81" dur="750" fill="hold"/>
                                        <p:tgtEl>
                                          <p:spTgt spid="34"/>
                                        </p:tgtEl>
                                        <p:attrNameLst>
                                          <p:attrName>ppt_y</p:attrName>
                                        </p:attrNameLst>
                                      </p:cBhvr>
                                      <p:tavLst>
                                        <p:tav tm="0">
                                          <p:val>
                                            <p:strVal val="1+#ppt_h/2"/>
                                          </p:val>
                                        </p:tav>
                                        <p:tav tm="100000">
                                          <p:val>
                                            <p:strVal val="#ppt_y"/>
                                          </p:val>
                                        </p:tav>
                                      </p:tavLst>
                                    </p:anim>
                                  </p:childTnLst>
                                </p:cTn>
                              </p:par>
                              <p:par>
                                <p:cTn id="82" presetID="2" presetClass="entr" presetSubtype="1" decel="100000" fill="hold" grpId="0" nodeType="withEffect">
                                  <p:stCondLst>
                                    <p:cond delay="60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750" fill="hold"/>
                                        <p:tgtEl>
                                          <p:spTgt spid="30"/>
                                        </p:tgtEl>
                                        <p:attrNameLst>
                                          <p:attrName>ppt_x</p:attrName>
                                        </p:attrNameLst>
                                      </p:cBhvr>
                                      <p:tavLst>
                                        <p:tav tm="0">
                                          <p:val>
                                            <p:strVal val="#ppt_x"/>
                                          </p:val>
                                        </p:tav>
                                        <p:tav tm="100000">
                                          <p:val>
                                            <p:strVal val="#ppt_x"/>
                                          </p:val>
                                        </p:tav>
                                      </p:tavLst>
                                    </p:anim>
                                    <p:anim calcmode="lin" valueType="num">
                                      <p:cBhvr additive="base">
                                        <p:cTn id="85" dur="750" fill="hold"/>
                                        <p:tgtEl>
                                          <p:spTgt spid="30"/>
                                        </p:tgtEl>
                                        <p:attrNameLst>
                                          <p:attrName>ppt_y</p:attrName>
                                        </p:attrNameLst>
                                      </p:cBhvr>
                                      <p:tavLst>
                                        <p:tav tm="0">
                                          <p:val>
                                            <p:strVal val="0-#ppt_h/2"/>
                                          </p:val>
                                        </p:tav>
                                        <p:tav tm="100000">
                                          <p:val>
                                            <p:strVal val="#ppt_y"/>
                                          </p:val>
                                        </p:tav>
                                      </p:tavLst>
                                    </p:anim>
                                  </p:childTnLst>
                                </p:cTn>
                              </p:par>
                              <p:par>
                                <p:cTn id="86" presetID="2" presetClass="entr" presetSubtype="4" decel="100000" fill="hold" grpId="0" nodeType="withEffect">
                                  <p:stCondLst>
                                    <p:cond delay="60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750" fill="hold"/>
                                        <p:tgtEl>
                                          <p:spTgt spid="35"/>
                                        </p:tgtEl>
                                        <p:attrNameLst>
                                          <p:attrName>ppt_x</p:attrName>
                                        </p:attrNameLst>
                                      </p:cBhvr>
                                      <p:tavLst>
                                        <p:tav tm="0">
                                          <p:val>
                                            <p:strVal val="#ppt_x"/>
                                          </p:val>
                                        </p:tav>
                                        <p:tav tm="100000">
                                          <p:val>
                                            <p:strVal val="#ppt_x"/>
                                          </p:val>
                                        </p:tav>
                                      </p:tavLst>
                                    </p:anim>
                                    <p:anim calcmode="lin" valueType="num">
                                      <p:cBhvr additive="base">
                                        <p:cTn id="89" dur="750" fill="hold"/>
                                        <p:tgtEl>
                                          <p:spTgt spid="35"/>
                                        </p:tgtEl>
                                        <p:attrNameLst>
                                          <p:attrName>ppt_y</p:attrName>
                                        </p:attrNameLst>
                                      </p:cBhvr>
                                      <p:tavLst>
                                        <p:tav tm="0">
                                          <p:val>
                                            <p:strVal val="1+#ppt_h/2"/>
                                          </p:val>
                                        </p:tav>
                                        <p:tav tm="100000">
                                          <p:val>
                                            <p:strVal val="#ppt_y"/>
                                          </p:val>
                                        </p:tav>
                                      </p:tavLst>
                                    </p:anim>
                                  </p:childTnLst>
                                </p:cTn>
                              </p:par>
                              <p:par>
                                <p:cTn id="90" presetID="2" presetClass="entr" presetSubtype="8" decel="10000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750" fill="hold"/>
                                        <p:tgtEl>
                                          <p:spTgt spid="18"/>
                                        </p:tgtEl>
                                        <p:attrNameLst>
                                          <p:attrName>ppt_x</p:attrName>
                                        </p:attrNameLst>
                                      </p:cBhvr>
                                      <p:tavLst>
                                        <p:tav tm="0">
                                          <p:val>
                                            <p:strVal val="0-#ppt_w/2"/>
                                          </p:val>
                                        </p:tav>
                                        <p:tav tm="100000">
                                          <p:val>
                                            <p:strVal val="#ppt_x"/>
                                          </p:val>
                                        </p:tav>
                                      </p:tavLst>
                                    </p:anim>
                                    <p:anim calcmode="lin" valueType="num">
                                      <p:cBhvr additive="base">
                                        <p:cTn id="93"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P spid="12" grpId="0" animBg="1"/>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A77EE73E-3630-4F5F-9CCF-6AA878CD6B36}"/>
              </a:ext>
            </a:extLst>
          </p:cNvPr>
          <p:cNvSpPr>
            <a:spLocks noGrp="1" noChangeAspect="1"/>
          </p:cNvSpPr>
          <p:nvPr>
            <p:ph type="pic" idx="18" hasCustomPrompt="1"/>
          </p:nvPr>
        </p:nvSpPr>
        <p:spPr>
          <a:xfrm>
            <a:off x="0" y="0"/>
            <a:ext cx="12192000" cy="6622288"/>
          </a:xfrm>
          <a:pattFill prst="smGrid">
            <a:fgClr>
              <a:schemeClr val="bg1">
                <a:lumMod val="65000"/>
              </a:schemeClr>
            </a:fgClr>
            <a:bgClr>
              <a:schemeClr val="bg1">
                <a:lumMod val="75000"/>
              </a:schemeClr>
            </a:bgClr>
          </a:pattFill>
        </p:spPr>
        <p:txBody>
          <a:bodyPr lIns="0" tIns="0" rIns="0" bIns="1224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sp>
        <p:nvSpPr>
          <p:cNvPr id="9" name="Tijdelijke aanduiding voor tekst 4">
            <a:extLst>
              <a:ext uri="{FF2B5EF4-FFF2-40B4-BE49-F238E27FC236}">
                <a16:creationId xmlns:a16="http://schemas.microsoft.com/office/drawing/2014/main" id="{210D637B-FCB2-43B6-9605-25A963C8E7A9}"/>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2" name="Titel 1">
            <a:extLst>
              <a:ext uri="{FF2B5EF4-FFF2-40B4-BE49-F238E27FC236}">
                <a16:creationId xmlns:a16="http://schemas.microsoft.com/office/drawing/2014/main" id="{A376139C-1DF2-4C76-8072-21A2C1D3FAA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Image</a:t>
            </a:r>
            <a:endParaRPr lang="nl-NL" dirty="0"/>
          </a:p>
        </p:txBody>
      </p:sp>
      <p:grpSp>
        <p:nvGrpSpPr>
          <p:cNvPr id="90" name="INSTRUCTION">
            <a:extLst>
              <a:ext uri="{FF2B5EF4-FFF2-40B4-BE49-F238E27FC236}">
                <a16:creationId xmlns:a16="http://schemas.microsoft.com/office/drawing/2014/main" id="{88EE0909-50E7-4F18-87DD-C50DBCC873A5}"/>
              </a:ext>
            </a:extLst>
          </p:cNvPr>
          <p:cNvGrpSpPr/>
          <p:nvPr userDrawn="1"/>
        </p:nvGrpSpPr>
        <p:grpSpPr>
          <a:xfrm>
            <a:off x="-3786165" y="-1"/>
            <a:ext cx="3693386" cy="6640349"/>
            <a:chOff x="-3786165" y="-1"/>
            <a:chExt cx="3693386" cy="6640349"/>
          </a:xfrm>
        </p:grpSpPr>
        <p:sp>
          <p:nvSpPr>
            <p:cNvPr id="91" name="Rechthoek 90">
              <a:extLst>
                <a:ext uri="{FF2B5EF4-FFF2-40B4-BE49-F238E27FC236}">
                  <a16:creationId xmlns:a16="http://schemas.microsoft.com/office/drawing/2014/main" id="{05866BC2-FC27-4722-AAA4-C0208D8FA7D3}"/>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92" name="Ovaal 91">
              <a:extLst>
                <a:ext uri="{FF2B5EF4-FFF2-40B4-BE49-F238E27FC236}">
                  <a16:creationId xmlns:a16="http://schemas.microsoft.com/office/drawing/2014/main" id="{54A7A516-65BF-4C14-AB9E-30518D28EE8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3" name="Rechthoek 92">
              <a:extLst>
                <a:ext uri="{FF2B5EF4-FFF2-40B4-BE49-F238E27FC236}">
                  <a16:creationId xmlns:a16="http://schemas.microsoft.com/office/drawing/2014/main" id="{1E38E90B-35D3-40E0-B32D-6609E47E6EB3}"/>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94" name="Ovaal 93">
              <a:extLst>
                <a:ext uri="{FF2B5EF4-FFF2-40B4-BE49-F238E27FC236}">
                  <a16:creationId xmlns:a16="http://schemas.microsoft.com/office/drawing/2014/main" id="{DAA2A457-015D-4A74-9834-A233A347E622}"/>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5" name="Rechthoek 94">
              <a:extLst>
                <a:ext uri="{FF2B5EF4-FFF2-40B4-BE49-F238E27FC236}">
                  <a16:creationId xmlns:a16="http://schemas.microsoft.com/office/drawing/2014/main" id="{AB84787D-9033-4EE1-A062-15AE6D4D5027}"/>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Ovaal 95">
              <a:extLst>
                <a:ext uri="{FF2B5EF4-FFF2-40B4-BE49-F238E27FC236}">
                  <a16:creationId xmlns:a16="http://schemas.microsoft.com/office/drawing/2014/main" id="{78CDBA8E-E5C6-41F5-90AA-AB40F00697F8}"/>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7" name="Rechthoek 96">
              <a:extLst>
                <a:ext uri="{FF2B5EF4-FFF2-40B4-BE49-F238E27FC236}">
                  <a16:creationId xmlns:a16="http://schemas.microsoft.com/office/drawing/2014/main" id="{5A9E0A74-A190-4FB8-9EB2-55F949163E98}"/>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8" name="Rechthoek 97">
              <a:extLst>
                <a:ext uri="{FF2B5EF4-FFF2-40B4-BE49-F238E27FC236}">
                  <a16:creationId xmlns:a16="http://schemas.microsoft.com/office/drawing/2014/main" id="{5E157CF5-2668-4CCB-946C-EA8AB1D00EA7}"/>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dirty="0">
                <a:solidFill>
                  <a:srgbClr val="211F26"/>
                </a:solidFill>
                <a:latin typeface="Calibri" panose="020F0502020204030204" pitchFamily="34" charset="0"/>
                <a:cs typeface="Calibri" panose="020F0502020204030204" pitchFamily="34" charset="0"/>
              </a:endParaRPr>
            </a:p>
          </p:txBody>
        </p:sp>
        <p:grpSp>
          <p:nvGrpSpPr>
            <p:cNvPr id="99" name="Groep 98">
              <a:extLst>
                <a:ext uri="{FF2B5EF4-FFF2-40B4-BE49-F238E27FC236}">
                  <a16:creationId xmlns:a16="http://schemas.microsoft.com/office/drawing/2014/main" id="{AAF4236A-5B7D-4F4F-87BE-054D16CB81CC}"/>
                </a:ext>
              </a:extLst>
            </p:cNvPr>
            <p:cNvGrpSpPr/>
            <p:nvPr userDrawn="1"/>
          </p:nvGrpSpPr>
          <p:grpSpPr>
            <a:xfrm>
              <a:off x="-2485819" y="3479783"/>
              <a:ext cx="1222990" cy="563933"/>
              <a:chOff x="-2485819" y="3399207"/>
              <a:chExt cx="1222990" cy="563933"/>
            </a:xfrm>
          </p:grpSpPr>
          <p:sp>
            <p:nvSpPr>
              <p:cNvPr id="138" name="Rechthoek 137">
                <a:extLst>
                  <a:ext uri="{FF2B5EF4-FFF2-40B4-BE49-F238E27FC236}">
                    <a16:creationId xmlns:a16="http://schemas.microsoft.com/office/drawing/2014/main" id="{C41D2486-6875-495D-814C-AC2639B5C31E}"/>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9" name="Rechthoek 138">
                <a:extLst>
                  <a:ext uri="{FF2B5EF4-FFF2-40B4-BE49-F238E27FC236}">
                    <a16:creationId xmlns:a16="http://schemas.microsoft.com/office/drawing/2014/main" id="{5D61B0ED-6118-40EF-A27B-C3A28593160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140" name="Groep 139">
                <a:extLst>
                  <a:ext uri="{FF2B5EF4-FFF2-40B4-BE49-F238E27FC236}">
                    <a16:creationId xmlns:a16="http://schemas.microsoft.com/office/drawing/2014/main" id="{0257FB5B-E3E1-49D0-8625-D24DBDF5AD13}"/>
                  </a:ext>
                </a:extLst>
              </p:cNvPr>
              <p:cNvGrpSpPr/>
              <p:nvPr userDrawn="1"/>
            </p:nvGrpSpPr>
            <p:grpSpPr>
              <a:xfrm>
                <a:off x="-2403869" y="3460544"/>
                <a:ext cx="155951" cy="131922"/>
                <a:chOff x="12968836" y="3354170"/>
                <a:chExt cx="404806" cy="342433"/>
              </a:xfrm>
            </p:grpSpPr>
            <p:sp>
              <p:nvSpPr>
                <p:cNvPr id="153" name="Rechthoek: afgeronde hoeken 152">
                  <a:extLst>
                    <a:ext uri="{FF2B5EF4-FFF2-40B4-BE49-F238E27FC236}">
                      <a16:creationId xmlns:a16="http://schemas.microsoft.com/office/drawing/2014/main" id="{66F1B7BF-B589-4956-B969-E2E43E6DD100}"/>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4" name="Rechthoek 153">
                  <a:extLst>
                    <a:ext uri="{FF2B5EF4-FFF2-40B4-BE49-F238E27FC236}">
                      <a16:creationId xmlns:a16="http://schemas.microsoft.com/office/drawing/2014/main" id="{606675B1-C1BD-4923-A4CF-1852C38C576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8C2782D7-76DE-4721-BE8D-7D170708239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25C3593D-E7B5-4981-BC88-308F282EC29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AB45530A-6FD8-4444-AE5D-7A96BE854F3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157">
                  <a:extLst>
                    <a:ext uri="{FF2B5EF4-FFF2-40B4-BE49-F238E27FC236}">
                      <a16:creationId xmlns:a16="http://schemas.microsoft.com/office/drawing/2014/main" id="{7626FDED-181C-4D33-A636-79B5A178BB2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AEC908CA-E6EB-466B-9D70-7DF3925261CF}"/>
                  </a:ext>
                </a:extLst>
              </p:cNvPr>
              <p:cNvGrpSpPr/>
              <p:nvPr userDrawn="1"/>
            </p:nvGrpSpPr>
            <p:grpSpPr>
              <a:xfrm>
                <a:off x="-2423424" y="3690208"/>
                <a:ext cx="166739" cy="218963"/>
                <a:chOff x="12940828" y="3950597"/>
                <a:chExt cx="432813" cy="568367"/>
              </a:xfrm>
            </p:grpSpPr>
            <p:grpSp>
              <p:nvGrpSpPr>
                <p:cNvPr id="145" name="Groep 144">
                  <a:extLst>
                    <a:ext uri="{FF2B5EF4-FFF2-40B4-BE49-F238E27FC236}">
                      <a16:creationId xmlns:a16="http://schemas.microsoft.com/office/drawing/2014/main" id="{50513868-3D18-4C83-9EBF-58666C8683F2}"/>
                    </a:ext>
                  </a:extLst>
                </p:cNvPr>
                <p:cNvGrpSpPr/>
                <p:nvPr userDrawn="1"/>
              </p:nvGrpSpPr>
              <p:grpSpPr>
                <a:xfrm>
                  <a:off x="13000382" y="4006891"/>
                  <a:ext cx="373259" cy="315747"/>
                  <a:chOff x="12968836" y="3354170"/>
                  <a:chExt cx="404806" cy="342433"/>
                </a:xfrm>
              </p:grpSpPr>
              <p:sp>
                <p:nvSpPr>
                  <p:cNvPr id="147" name="Rechthoek: afgeronde hoeken 146">
                    <a:extLst>
                      <a:ext uri="{FF2B5EF4-FFF2-40B4-BE49-F238E27FC236}">
                        <a16:creationId xmlns:a16="http://schemas.microsoft.com/office/drawing/2014/main" id="{AFB3000F-D6BB-4ACB-90CF-DF9D1419942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01969910-DAA5-43E6-99B9-42595A8BF9B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74C0765E-B8C9-4029-94CA-9C279708E57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6C94F9A7-87B6-4A9C-94EE-14A1E88AFA5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BD8B6B14-0676-48CE-A4AF-791F59F012C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02F594AC-2289-4157-A1F3-426143C31EA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46" name="Boog 145">
                  <a:extLst>
                    <a:ext uri="{FF2B5EF4-FFF2-40B4-BE49-F238E27FC236}">
                      <a16:creationId xmlns:a16="http://schemas.microsoft.com/office/drawing/2014/main" id="{D74D155B-44D3-424B-AE07-DA2C0B4397C3}"/>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142" name="Tekstvak 141">
                <a:extLst>
                  <a:ext uri="{FF2B5EF4-FFF2-40B4-BE49-F238E27FC236}">
                    <a16:creationId xmlns:a16="http://schemas.microsoft.com/office/drawing/2014/main" id="{37590DEA-F598-4BE0-8A77-9E461FD9DFB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43" name="Tekstvak 142">
                <a:extLst>
                  <a:ext uri="{FF2B5EF4-FFF2-40B4-BE49-F238E27FC236}">
                    <a16:creationId xmlns:a16="http://schemas.microsoft.com/office/drawing/2014/main" id="{A4ACFAC0-37A4-4570-BB64-3A2088641DB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44" name="Vrije vorm: vorm 143">
                <a:extLst>
                  <a:ext uri="{FF2B5EF4-FFF2-40B4-BE49-F238E27FC236}">
                    <a16:creationId xmlns:a16="http://schemas.microsoft.com/office/drawing/2014/main" id="{FAA136C1-A2DE-4DA5-91D0-25339F0586E2}"/>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grpSp>
          <p:nvGrpSpPr>
            <p:cNvPr id="100" name="Groep 99">
              <a:extLst>
                <a:ext uri="{FF2B5EF4-FFF2-40B4-BE49-F238E27FC236}">
                  <a16:creationId xmlns:a16="http://schemas.microsoft.com/office/drawing/2014/main" id="{5E4E838D-3527-4E64-8686-75ECB27DACDD}"/>
                </a:ext>
              </a:extLst>
            </p:cNvPr>
            <p:cNvGrpSpPr/>
            <p:nvPr userDrawn="1"/>
          </p:nvGrpSpPr>
          <p:grpSpPr>
            <a:xfrm>
              <a:off x="-3786165" y="5680652"/>
              <a:ext cx="3693386" cy="959696"/>
              <a:chOff x="-3786437" y="6163468"/>
              <a:chExt cx="3693386" cy="959696"/>
            </a:xfrm>
          </p:grpSpPr>
          <p:sp>
            <p:nvSpPr>
              <p:cNvPr id="128" name="Rechthoek 127">
                <a:extLst>
                  <a:ext uri="{FF2B5EF4-FFF2-40B4-BE49-F238E27FC236}">
                    <a16:creationId xmlns:a16="http://schemas.microsoft.com/office/drawing/2014/main" id="{79A94662-9C8D-4AD1-9C3D-AC7ED879373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9" name="ICOON_info">
                <a:extLst>
                  <a:ext uri="{FF2B5EF4-FFF2-40B4-BE49-F238E27FC236}">
                    <a16:creationId xmlns:a16="http://schemas.microsoft.com/office/drawing/2014/main" id="{81918E55-7F8A-4A83-BF65-D644DC4CBE8D}"/>
                  </a:ext>
                </a:extLst>
              </p:cNvPr>
              <p:cNvGrpSpPr/>
              <p:nvPr userDrawn="1"/>
            </p:nvGrpSpPr>
            <p:grpSpPr>
              <a:xfrm>
                <a:off x="-376736" y="6163468"/>
                <a:ext cx="283685" cy="283685"/>
                <a:chOff x="-510741" y="5913713"/>
                <a:chExt cx="267555" cy="267555"/>
              </a:xfrm>
            </p:grpSpPr>
            <p:sp>
              <p:nvSpPr>
                <p:cNvPr id="136" name="Ovaal 135">
                  <a:extLst>
                    <a:ext uri="{FF2B5EF4-FFF2-40B4-BE49-F238E27FC236}">
                      <a16:creationId xmlns:a16="http://schemas.microsoft.com/office/drawing/2014/main" id="{FDCAEE98-8027-4331-AD9A-42B2AE95DB7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37" name="Graphic 163" descr="Informatie">
                  <a:extLst>
                    <a:ext uri="{FF2B5EF4-FFF2-40B4-BE49-F238E27FC236}">
                      <a16:creationId xmlns:a16="http://schemas.microsoft.com/office/drawing/2014/main" id="{AF10878A-2465-48EC-8A42-3A1BB38A793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0" name="Groep 129">
                <a:extLst>
                  <a:ext uri="{FF2B5EF4-FFF2-40B4-BE49-F238E27FC236}">
                    <a16:creationId xmlns:a16="http://schemas.microsoft.com/office/drawing/2014/main" id="{40C22418-91BD-4E5A-BA60-2D95A886532A}"/>
                  </a:ext>
                </a:extLst>
              </p:cNvPr>
              <p:cNvGrpSpPr/>
              <p:nvPr userDrawn="1"/>
            </p:nvGrpSpPr>
            <p:grpSpPr>
              <a:xfrm>
                <a:off x="-938434" y="6420818"/>
                <a:ext cx="627798" cy="576693"/>
                <a:chOff x="-938434" y="4570310"/>
                <a:chExt cx="627798" cy="576693"/>
              </a:xfrm>
            </p:grpSpPr>
            <p:grpSp>
              <p:nvGrpSpPr>
                <p:cNvPr id="131" name="Inspireren">
                  <a:extLst>
                    <a:ext uri="{FF2B5EF4-FFF2-40B4-BE49-F238E27FC236}">
                      <a16:creationId xmlns:a16="http://schemas.microsoft.com/office/drawing/2014/main" id="{C4C528AB-65A0-4CB3-B73D-76D1B7F8A20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33" name="Freeform 12">
                    <a:extLst>
                      <a:ext uri="{FF2B5EF4-FFF2-40B4-BE49-F238E27FC236}">
                        <a16:creationId xmlns:a16="http://schemas.microsoft.com/office/drawing/2014/main" id="{56F90267-BC3B-4622-B950-D7850E5AA4B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34" name="Freeform 13">
                    <a:extLst>
                      <a:ext uri="{FF2B5EF4-FFF2-40B4-BE49-F238E27FC236}">
                        <a16:creationId xmlns:a16="http://schemas.microsoft.com/office/drawing/2014/main" id="{8D8CF811-FB49-4978-9C8B-927959152F6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35" name="Freeform 14">
                    <a:extLst>
                      <a:ext uri="{FF2B5EF4-FFF2-40B4-BE49-F238E27FC236}">
                        <a16:creationId xmlns:a16="http://schemas.microsoft.com/office/drawing/2014/main" id="{FB04C9F7-CAAA-4CD5-8A84-A984E1062A2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32" name="Tekstvak 131">
                  <a:extLst>
                    <a:ext uri="{FF2B5EF4-FFF2-40B4-BE49-F238E27FC236}">
                      <a16:creationId xmlns:a16="http://schemas.microsoft.com/office/drawing/2014/main" id="{8E63F3BB-42C7-4A6F-9491-23184A9BD4E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01" name="Groep 100">
              <a:extLst>
                <a:ext uri="{FF2B5EF4-FFF2-40B4-BE49-F238E27FC236}">
                  <a16:creationId xmlns:a16="http://schemas.microsoft.com/office/drawing/2014/main" id="{E0B906CB-724C-4405-8C15-069690878F7E}"/>
                </a:ext>
              </a:extLst>
            </p:cNvPr>
            <p:cNvGrpSpPr/>
            <p:nvPr userDrawn="1"/>
          </p:nvGrpSpPr>
          <p:grpSpPr>
            <a:xfrm>
              <a:off x="-3426806" y="5129582"/>
              <a:ext cx="514284" cy="506545"/>
              <a:chOff x="12617641" y="3403239"/>
              <a:chExt cx="752963" cy="741634"/>
            </a:xfrm>
          </p:grpSpPr>
          <p:grpSp>
            <p:nvGrpSpPr>
              <p:cNvPr id="112" name="Groep 111">
                <a:extLst>
                  <a:ext uri="{FF2B5EF4-FFF2-40B4-BE49-F238E27FC236}">
                    <a16:creationId xmlns:a16="http://schemas.microsoft.com/office/drawing/2014/main" id="{C92A2EBB-9EBA-4D7F-9261-25D1A691423F}"/>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86359B9A-B256-4B18-8570-34C668361303}"/>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59B2E50A-FB91-4662-823B-9F3DD483D510}"/>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68B24974-2C24-4B29-BCF1-0F68B160490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472F7DFD-E9CE-4CF7-8E22-EB33C3121D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21DEEEC0-6944-4E03-92AB-F7F2AB209CB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79845D3F-06F6-41BA-BFA9-C2980ED7511F}"/>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BB72CA9F-1538-4A81-9FC4-D299ABFC65A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DEAEB5A9-C990-47CD-868F-D5C1BBD7E4BE}"/>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9B1AC3AB-F1DE-488B-B70C-F2012AF1522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E4D04426-1D24-452E-8045-5C5694B2151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37719134-F800-4907-BC24-2A9FA8220713}"/>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79151697-CBE4-43FD-BF69-64DB6CAA4F9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A006B95E-CB51-415B-BB3E-3D34A3B3516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B843E4F4-C0EB-42BA-9F04-04EA979FD4B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ED6EB49E-472F-4F6C-ACF0-29253E285E1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2" name="Ovaal 101">
              <a:extLst>
                <a:ext uri="{FF2B5EF4-FFF2-40B4-BE49-F238E27FC236}">
                  <a16:creationId xmlns:a16="http://schemas.microsoft.com/office/drawing/2014/main" id="{92DF4179-8830-43BA-BC92-B599D8F4872E}"/>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3" name="Rechthoek 102">
              <a:extLst>
                <a:ext uri="{FF2B5EF4-FFF2-40B4-BE49-F238E27FC236}">
                  <a16:creationId xmlns:a16="http://schemas.microsoft.com/office/drawing/2014/main" id="{EBE98B72-26D5-4102-BA14-99B1647F8343}"/>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04" name="Rechthoek 103">
              <a:extLst>
                <a:ext uri="{FF2B5EF4-FFF2-40B4-BE49-F238E27FC236}">
                  <a16:creationId xmlns:a16="http://schemas.microsoft.com/office/drawing/2014/main" id="{0B7EA10C-F452-4316-AB51-0FBF4515B30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dirty="0">
                  <a:solidFill>
                    <a:srgbClr val="211F26"/>
                  </a:solidFill>
                  <a:latin typeface="Calibri" panose="020F0502020204030204" pitchFamily="34" charset="0"/>
                  <a:cs typeface="Calibri" panose="020F0502020204030204" pitchFamily="34" charset="0"/>
                </a:rPr>
                <a:t>Insert</a:t>
              </a:r>
            </a:p>
          </p:txBody>
        </p:sp>
        <p:grpSp>
          <p:nvGrpSpPr>
            <p:cNvPr id="105" name="Groep 104">
              <a:extLst>
                <a:ext uri="{FF2B5EF4-FFF2-40B4-BE49-F238E27FC236}">
                  <a16:creationId xmlns:a16="http://schemas.microsoft.com/office/drawing/2014/main" id="{C603A1CA-41E8-42DB-BC82-23F32433CC65}"/>
                </a:ext>
              </a:extLst>
            </p:cNvPr>
            <p:cNvGrpSpPr/>
            <p:nvPr userDrawn="1"/>
          </p:nvGrpSpPr>
          <p:grpSpPr>
            <a:xfrm>
              <a:off x="-3365484" y="1226982"/>
              <a:ext cx="446937" cy="406485"/>
              <a:chOff x="-3563526" y="1409294"/>
              <a:chExt cx="354190" cy="322133"/>
            </a:xfrm>
          </p:grpSpPr>
          <p:grpSp>
            <p:nvGrpSpPr>
              <p:cNvPr id="106" name="Groep 105">
                <a:extLst>
                  <a:ext uri="{FF2B5EF4-FFF2-40B4-BE49-F238E27FC236}">
                    <a16:creationId xmlns:a16="http://schemas.microsoft.com/office/drawing/2014/main" id="{E4F45FB2-ECB9-4FDD-91D6-75CCC095A3A9}"/>
                  </a:ext>
                </a:extLst>
              </p:cNvPr>
              <p:cNvGrpSpPr/>
              <p:nvPr userDrawn="1"/>
            </p:nvGrpSpPr>
            <p:grpSpPr>
              <a:xfrm>
                <a:off x="-3499992" y="1409294"/>
                <a:ext cx="225195" cy="195499"/>
                <a:chOff x="8987389" y="1361199"/>
                <a:chExt cx="2200275" cy="1914525"/>
              </a:xfrm>
            </p:grpSpPr>
            <p:sp>
              <p:nvSpPr>
                <p:cNvPr id="108" name="Vrije vorm: vorm 107">
                  <a:extLst>
                    <a:ext uri="{FF2B5EF4-FFF2-40B4-BE49-F238E27FC236}">
                      <a16:creationId xmlns:a16="http://schemas.microsoft.com/office/drawing/2014/main" id="{C4D035D8-37E9-47C1-9311-F70DC37E849C}"/>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nvGrpSpPr>
                <p:cNvPr id="109" name="Groep 108">
                  <a:extLst>
                    <a:ext uri="{FF2B5EF4-FFF2-40B4-BE49-F238E27FC236}">
                      <a16:creationId xmlns:a16="http://schemas.microsoft.com/office/drawing/2014/main" id="{387DD49D-D302-4E0D-9028-64A919E78CB0}"/>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10" name="Vrije vorm: vorm 109">
                    <a:extLst>
                      <a:ext uri="{FF2B5EF4-FFF2-40B4-BE49-F238E27FC236}">
                        <a16:creationId xmlns:a16="http://schemas.microsoft.com/office/drawing/2014/main" id="{CC613F63-5EAB-46DB-8009-60AED2C12CBA}"/>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sp>
                <p:nvSpPr>
                  <p:cNvPr id="111" name="Vrije vorm: vorm 110">
                    <a:extLst>
                      <a:ext uri="{FF2B5EF4-FFF2-40B4-BE49-F238E27FC236}">
                        <a16:creationId xmlns:a16="http://schemas.microsoft.com/office/drawing/2014/main" id="{F5D4AC2B-B335-4043-8902-21C9D96D471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grpSp>
          <p:sp>
            <p:nvSpPr>
              <p:cNvPr id="107" name="Tekstvak 106">
                <a:extLst>
                  <a:ext uri="{FF2B5EF4-FFF2-40B4-BE49-F238E27FC236}">
                    <a16:creationId xmlns:a16="http://schemas.microsoft.com/office/drawing/2014/main" id="{388077D6-F72B-4CC8-939F-C1585AFD833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grpSp>
        <p:nvGrpSpPr>
          <p:cNvPr id="159" name="INSTRUCTION">
            <a:extLst>
              <a:ext uri="{FF2B5EF4-FFF2-40B4-BE49-F238E27FC236}">
                <a16:creationId xmlns:a16="http://schemas.microsoft.com/office/drawing/2014/main" id="{7616FABA-098F-48CE-8EDA-53D7CDD2558D}"/>
              </a:ext>
            </a:extLst>
          </p:cNvPr>
          <p:cNvGrpSpPr/>
          <p:nvPr userDrawn="1"/>
        </p:nvGrpSpPr>
        <p:grpSpPr>
          <a:xfrm>
            <a:off x="12385948" y="2860"/>
            <a:ext cx="3693114" cy="6594665"/>
            <a:chOff x="-3786165" y="0"/>
            <a:chExt cx="3693114" cy="6594665"/>
          </a:xfrm>
        </p:grpSpPr>
        <p:sp>
          <p:nvSpPr>
            <p:cNvPr id="160" name="Rechthoek 159">
              <a:extLst>
                <a:ext uri="{FF2B5EF4-FFF2-40B4-BE49-F238E27FC236}">
                  <a16:creationId xmlns:a16="http://schemas.microsoft.com/office/drawing/2014/main" id="{60AEA7D5-F076-4F97-9128-BC71A1D5919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61" name="Ovaal 160">
              <a:extLst>
                <a:ext uri="{FF2B5EF4-FFF2-40B4-BE49-F238E27FC236}">
                  <a16:creationId xmlns:a16="http://schemas.microsoft.com/office/drawing/2014/main" id="{8ED170DF-FCDD-4DD7-B9AB-34B5E9CC457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2" name="Rechthoek 161">
              <a:extLst>
                <a:ext uri="{FF2B5EF4-FFF2-40B4-BE49-F238E27FC236}">
                  <a16:creationId xmlns:a16="http://schemas.microsoft.com/office/drawing/2014/main" id="{4B71AB2B-958A-4104-A068-C60F0CA1F21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3" name="Groep 162">
              <a:extLst>
                <a:ext uri="{FF2B5EF4-FFF2-40B4-BE49-F238E27FC236}">
                  <a16:creationId xmlns:a16="http://schemas.microsoft.com/office/drawing/2014/main" id="{D72A5A23-96F2-49F7-9E41-E8B899257A5F}"/>
                </a:ext>
              </a:extLst>
            </p:cNvPr>
            <p:cNvGrpSpPr/>
            <p:nvPr userDrawn="1"/>
          </p:nvGrpSpPr>
          <p:grpSpPr>
            <a:xfrm>
              <a:off x="-3316179" y="1231351"/>
              <a:ext cx="294789" cy="318834"/>
              <a:chOff x="14466489" y="1001522"/>
              <a:chExt cx="290627" cy="314333"/>
            </a:xfrm>
          </p:grpSpPr>
          <p:sp>
            <p:nvSpPr>
              <p:cNvPr id="217" name="Rechthoek 216">
                <a:extLst>
                  <a:ext uri="{FF2B5EF4-FFF2-40B4-BE49-F238E27FC236}">
                    <a16:creationId xmlns:a16="http://schemas.microsoft.com/office/drawing/2014/main" id="{D7552566-F18D-4A3D-AAAD-602E59AAD8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8" name="Ovaal 217">
                <a:extLst>
                  <a:ext uri="{FF2B5EF4-FFF2-40B4-BE49-F238E27FC236}">
                    <a16:creationId xmlns:a16="http://schemas.microsoft.com/office/drawing/2014/main" id="{B1034553-8875-431C-AAC7-F1B8CFEFB69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19" name="Vrije vorm: vorm 218">
                <a:extLst>
                  <a:ext uri="{FF2B5EF4-FFF2-40B4-BE49-F238E27FC236}">
                    <a16:creationId xmlns:a16="http://schemas.microsoft.com/office/drawing/2014/main" id="{2EB2BF96-31AC-4C7D-B3C4-3D2CD9AA681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20" name="Rechthoek: afgeronde hoeken 219">
                <a:extLst>
                  <a:ext uri="{FF2B5EF4-FFF2-40B4-BE49-F238E27FC236}">
                    <a16:creationId xmlns:a16="http://schemas.microsoft.com/office/drawing/2014/main" id="{53BB7E04-6651-4A85-8693-B485323E3B4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21" name="Rechte verbindingslijn 220">
                <a:extLst>
                  <a:ext uri="{FF2B5EF4-FFF2-40B4-BE49-F238E27FC236}">
                    <a16:creationId xmlns:a16="http://schemas.microsoft.com/office/drawing/2014/main" id="{24E9240D-D659-4B30-8E41-D233361EE93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Rechte verbindingslijn 221">
                <a:extLst>
                  <a:ext uri="{FF2B5EF4-FFF2-40B4-BE49-F238E27FC236}">
                    <a16:creationId xmlns:a16="http://schemas.microsoft.com/office/drawing/2014/main" id="{D9B81B07-F160-496B-BF10-8C76AF730704}"/>
                  </a:ext>
                </a:extLst>
              </p:cNvPr>
              <p:cNvCxnSpPr>
                <a:cxnSpLocks/>
                <a:stCxn id="2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4" name="Ovaal 163">
              <a:extLst>
                <a:ext uri="{FF2B5EF4-FFF2-40B4-BE49-F238E27FC236}">
                  <a16:creationId xmlns:a16="http://schemas.microsoft.com/office/drawing/2014/main" id="{C361BC1E-1404-4A1B-AB61-ADF2F2C4A19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5" name="Rechthoek 164">
              <a:extLst>
                <a:ext uri="{FF2B5EF4-FFF2-40B4-BE49-F238E27FC236}">
                  <a16:creationId xmlns:a16="http://schemas.microsoft.com/office/drawing/2014/main" id="{823854AB-867D-4244-BD11-27BA1C74BB9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6" name="Groep 165">
              <a:extLst>
                <a:ext uri="{FF2B5EF4-FFF2-40B4-BE49-F238E27FC236}">
                  <a16:creationId xmlns:a16="http://schemas.microsoft.com/office/drawing/2014/main" id="{BD64C8A7-5936-43D8-81EA-CBF1A7E9F6F9}"/>
                </a:ext>
              </a:extLst>
            </p:cNvPr>
            <p:cNvGrpSpPr/>
            <p:nvPr userDrawn="1"/>
          </p:nvGrpSpPr>
          <p:grpSpPr>
            <a:xfrm>
              <a:off x="-3311319" y="2164285"/>
              <a:ext cx="825500" cy="209550"/>
              <a:chOff x="13504624" y="2482850"/>
              <a:chExt cx="825500" cy="209550"/>
            </a:xfrm>
          </p:grpSpPr>
          <p:sp>
            <p:nvSpPr>
              <p:cNvPr id="214" name="Rechthoek 213">
                <a:extLst>
                  <a:ext uri="{FF2B5EF4-FFF2-40B4-BE49-F238E27FC236}">
                    <a16:creationId xmlns:a16="http://schemas.microsoft.com/office/drawing/2014/main" id="{EFC26DD6-C0DB-4AAB-8C41-2F908B5759A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15" name="Rechte verbindingslijn 214">
                <a:extLst>
                  <a:ext uri="{FF2B5EF4-FFF2-40B4-BE49-F238E27FC236}">
                    <a16:creationId xmlns:a16="http://schemas.microsoft.com/office/drawing/2014/main" id="{D167A557-3093-46CE-A153-74CDC83629C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6" name="Gelijkbenige driehoek 215">
                <a:extLst>
                  <a:ext uri="{FF2B5EF4-FFF2-40B4-BE49-F238E27FC236}">
                    <a16:creationId xmlns:a16="http://schemas.microsoft.com/office/drawing/2014/main" id="{1050574F-D9CE-4F05-A59F-B0008308BD9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67" name="Ovaal 166">
              <a:extLst>
                <a:ext uri="{FF2B5EF4-FFF2-40B4-BE49-F238E27FC236}">
                  <a16:creationId xmlns:a16="http://schemas.microsoft.com/office/drawing/2014/main" id="{CF16FAF1-5827-4BD9-A205-BCED3C7B77F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8" name="Rechthoek 167">
              <a:extLst>
                <a:ext uri="{FF2B5EF4-FFF2-40B4-BE49-F238E27FC236}">
                  <a16:creationId xmlns:a16="http://schemas.microsoft.com/office/drawing/2014/main" id="{9F8018F5-10FE-40F0-9567-3EEA3DDF4592}"/>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69" name="Groep 168">
              <a:extLst>
                <a:ext uri="{FF2B5EF4-FFF2-40B4-BE49-F238E27FC236}">
                  <a16:creationId xmlns:a16="http://schemas.microsoft.com/office/drawing/2014/main" id="{19DAE4EA-567C-42F2-8FE5-6A10215A274F}"/>
                </a:ext>
              </a:extLst>
            </p:cNvPr>
            <p:cNvGrpSpPr/>
            <p:nvPr userDrawn="1"/>
          </p:nvGrpSpPr>
          <p:grpSpPr>
            <a:xfrm>
              <a:off x="-3441613" y="3457758"/>
              <a:ext cx="622283" cy="612920"/>
              <a:chOff x="12617641" y="3403239"/>
              <a:chExt cx="752963" cy="741634"/>
            </a:xfrm>
          </p:grpSpPr>
          <p:grpSp>
            <p:nvGrpSpPr>
              <p:cNvPr id="198" name="Groep 197">
                <a:extLst>
                  <a:ext uri="{FF2B5EF4-FFF2-40B4-BE49-F238E27FC236}">
                    <a16:creationId xmlns:a16="http://schemas.microsoft.com/office/drawing/2014/main" id="{FF6FE77B-D96C-4EE4-BDEE-0F08E0F2AD0E}"/>
                  </a:ext>
                </a:extLst>
              </p:cNvPr>
              <p:cNvGrpSpPr/>
              <p:nvPr userDrawn="1"/>
            </p:nvGrpSpPr>
            <p:grpSpPr>
              <a:xfrm>
                <a:off x="12771530" y="3403239"/>
                <a:ext cx="467176" cy="448491"/>
                <a:chOff x="12782157" y="3403239"/>
                <a:chExt cx="467176" cy="448491"/>
              </a:xfrm>
            </p:grpSpPr>
            <p:grpSp>
              <p:nvGrpSpPr>
                <p:cNvPr id="201" name="Groep 200">
                  <a:extLst>
                    <a:ext uri="{FF2B5EF4-FFF2-40B4-BE49-F238E27FC236}">
                      <a16:creationId xmlns:a16="http://schemas.microsoft.com/office/drawing/2014/main" id="{656648EB-19DC-4D50-A498-F7E3ED8BF1D4}"/>
                    </a:ext>
                  </a:extLst>
                </p:cNvPr>
                <p:cNvGrpSpPr/>
                <p:nvPr userDrawn="1"/>
              </p:nvGrpSpPr>
              <p:grpSpPr>
                <a:xfrm>
                  <a:off x="12782157" y="3403239"/>
                  <a:ext cx="412976" cy="396132"/>
                  <a:chOff x="13554906" y="3320109"/>
                  <a:chExt cx="443917" cy="425811"/>
                </a:xfrm>
              </p:grpSpPr>
              <p:grpSp>
                <p:nvGrpSpPr>
                  <p:cNvPr id="208" name="Groep 207">
                    <a:extLst>
                      <a:ext uri="{FF2B5EF4-FFF2-40B4-BE49-F238E27FC236}">
                        <a16:creationId xmlns:a16="http://schemas.microsoft.com/office/drawing/2014/main" id="{58AEDFFD-3C16-4F51-A4C4-BF915E18C7FB}"/>
                      </a:ext>
                    </a:extLst>
                  </p:cNvPr>
                  <p:cNvGrpSpPr/>
                  <p:nvPr userDrawn="1"/>
                </p:nvGrpSpPr>
                <p:grpSpPr>
                  <a:xfrm>
                    <a:off x="13554906" y="3320109"/>
                    <a:ext cx="443917" cy="425811"/>
                    <a:chOff x="12909684" y="1276143"/>
                    <a:chExt cx="443917" cy="425811"/>
                  </a:xfrm>
                </p:grpSpPr>
                <p:sp>
                  <p:nvSpPr>
                    <p:cNvPr id="211" name="Rechthoek 210">
                      <a:extLst>
                        <a:ext uri="{FF2B5EF4-FFF2-40B4-BE49-F238E27FC236}">
                          <a16:creationId xmlns:a16="http://schemas.microsoft.com/office/drawing/2014/main" id="{EDE06866-6D6E-4ABE-9AA5-D3B99093341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2" name="Rechthoek 211">
                      <a:extLst>
                        <a:ext uri="{FF2B5EF4-FFF2-40B4-BE49-F238E27FC236}">
                          <a16:creationId xmlns:a16="http://schemas.microsoft.com/office/drawing/2014/main" id="{E4653317-71F6-4C08-A094-F2D4FA1B939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3" name="Ovaal 212">
                      <a:extLst>
                        <a:ext uri="{FF2B5EF4-FFF2-40B4-BE49-F238E27FC236}">
                          <a16:creationId xmlns:a16="http://schemas.microsoft.com/office/drawing/2014/main" id="{89043196-BAA6-4584-90D8-4905D7A9452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09" name="Afbeelding 208">
                    <a:extLst>
                      <a:ext uri="{FF2B5EF4-FFF2-40B4-BE49-F238E27FC236}">
                        <a16:creationId xmlns:a16="http://schemas.microsoft.com/office/drawing/2014/main" id="{069920B5-C0D4-40A4-892B-078F253A5EA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10" name="Afbeelding 209">
                    <a:extLst>
                      <a:ext uri="{FF2B5EF4-FFF2-40B4-BE49-F238E27FC236}">
                        <a16:creationId xmlns:a16="http://schemas.microsoft.com/office/drawing/2014/main" id="{DD30A4D2-3A04-4760-B115-7C605170AB8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02" name="Groep 201">
                  <a:extLst>
                    <a:ext uri="{FF2B5EF4-FFF2-40B4-BE49-F238E27FC236}">
                      <a16:creationId xmlns:a16="http://schemas.microsoft.com/office/drawing/2014/main" id="{328DFF07-B243-4B20-AA6B-85C7204BC48C}"/>
                    </a:ext>
                  </a:extLst>
                </p:cNvPr>
                <p:cNvGrpSpPr/>
                <p:nvPr userDrawn="1"/>
              </p:nvGrpSpPr>
              <p:grpSpPr>
                <a:xfrm>
                  <a:off x="13103513" y="3705268"/>
                  <a:ext cx="145820" cy="146462"/>
                  <a:chOff x="13096169" y="3602278"/>
                  <a:chExt cx="145820" cy="146462"/>
                </a:xfrm>
              </p:grpSpPr>
              <p:sp>
                <p:nvSpPr>
                  <p:cNvPr id="206" name="Rechthoek 205">
                    <a:extLst>
                      <a:ext uri="{FF2B5EF4-FFF2-40B4-BE49-F238E27FC236}">
                        <a16:creationId xmlns:a16="http://schemas.microsoft.com/office/drawing/2014/main" id="{ADF27E6A-FE11-4550-9983-113E49AF465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7" name="Rechthoek 206">
                    <a:extLst>
                      <a:ext uri="{FF2B5EF4-FFF2-40B4-BE49-F238E27FC236}">
                        <a16:creationId xmlns:a16="http://schemas.microsoft.com/office/drawing/2014/main" id="{7D00BD92-2104-4506-8DA3-D781CC87857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03" name="Groep 202">
                  <a:extLst>
                    <a:ext uri="{FF2B5EF4-FFF2-40B4-BE49-F238E27FC236}">
                      <a16:creationId xmlns:a16="http://schemas.microsoft.com/office/drawing/2014/main" id="{6F61F208-F610-4A8F-A3BF-31FD2748A9F5}"/>
                    </a:ext>
                  </a:extLst>
                </p:cNvPr>
                <p:cNvGrpSpPr/>
                <p:nvPr userDrawn="1"/>
              </p:nvGrpSpPr>
              <p:grpSpPr>
                <a:xfrm rot="10800000">
                  <a:off x="13061402" y="3665637"/>
                  <a:ext cx="145820" cy="146462"/>
                  <a:chOff x="13096169" y="3602278"/>
                  <a:chExt cx="145820" cy="146462"/>
                </a:xfrm>
              </p:grpSpPr>
              <p:sp>
                <p:nvSpPr>
                  <p:cNvPr id="204" name="Rechthoek 203">
                    <a:extLst>
                      <a:ext uri="{FF2B5EF4-FFF2-40B4-BE49-F238E27FC236}">
                        <a16:creationId xmlns:a16="http://schemas.microsoft.com/office/drawing/2014/main" id="{33344005-3DA3-47FA-8687-49E65E22F76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715F3A70-B9CD-4ECD-92DA-A0B6FA068C1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99" name="Rechthoek 198">
                <a:extLst>
                  <a:ext uri="{FF2B5EF4-FFF2-40B4-BE49-F238E27FC236}">
                    <a16:creationId xmlns:a16="http://schemas.microsoft.com/office/drawing/2014/main" id="{A44301BF-937F-4420-A763-D6D4AFF43C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00" name="Gelijkbenige driehoek 199">
                <a:extLst>
                  <a:ext uri="{FF2B5EF4-FFF2-40B4-BE49-F238E27FC236}">
                    <a16:creationId xmlns:a16="http://schemas.microsoft.com/office/drawing/2014/main" id="{E43997CE-83CD-4776-8AC2-29FC53EF37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70" name="Ovaal 169">
              <a:extLst>
                <a:ext uri="{FF2B5EF4-FFF2-40B4-BE49-F238E27FC236}">
                  <a16:creationId xmlns:a16="http://schemas.microsoft.com/office/drawing/2014/main" id="{3480BE81-0C26-47EB-9703-A61CB82DEC38}"/>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1" name="Rechthoek 170">
              <a:extLst>
                <a:ext uri="{FF2B5EF4-FFF2-40B4-BE49-F238E27FC236}">
                  <a16:creationId xmlns:a16="http://schemas.microsoft.com/office/drawing/2014/main" id="{B2AAA056-9DBC-47CE-906C-7EC00DE378C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2" name="Groep 171">
              <a:extLst>
                <a:ext uri="{FF2B5EF4-FFF2-40B4-BE49-F238E27FC236}">
                  <a16:creationId xmlns:a16="http://schemas.microsoft.com/office/drawing/2014/main" id="{AC7C591D-B72C-4D06-AD94-0EBC8D5531CA}"/>
                </a:ext>
              </a:extLst>
            </p:cNvPr>
            <p:cNvGrpSpPr/>
            <p:nvPr userDrawn="1"/>
          </p:nvGrpSpPr>
          <p:grpSpPr>
            <a:xfrm>
              <a:off x="-3314821" y="5023930"/>
              <a:ext cx="1108877" cy="563933"/>
              <a:chOff x="-3314821" y="3885197"/>
              <a:chExt cx="1108877" cy="563933"/>
            </a:xfrm>
          </p:grpSpPr>
          <p:sp>
            <p:nvSpPr>
              <p:cNvPr id="183" name="Rechthoek 182">
                <a:extLst>
                  <a:ext uri="{FF2B5EF4-FFF2-40B4-BE49-F238E27FC236}">
                    <a16:creationId xmlns:a16="http://schemas.microsoft.com/office/drawing/2014/main" id="{1F48ED40-9FDD-4925-804B-6C87F2922901}"/>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Rechthoek 183">
                <a:extLst>
                  <a:ext uri="{FF2B5EF4-FFF2-40B4-BE49-F238E27FC236}">
                    <a16:creationId xmlns:a16="http://schemas.microsoft.com/office/drawing/2014/main" id="{150CC1B3-83DE-46F3-BDE8-CCA779A64200}"/>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5" name="Tekstvak 184">
                <a:extLst>
                  <a:ext uri="{FF2B5EF4-FFF2-40B4-BE49-F238E27FC236}">
                    <a16:creationId xmlns:a16="http://schemas.microsoft.com/office/drawing/2014/main" id="{78307656-8CB9-4100-B114-3B331D44EF2B}"/>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86" name="Tekstvak 185">
                <a:extLst>
                  <a:ext uri="{FF2B5EF4-FFF2-40B4-BE49-F238E27FC236}">
                    <a16:creationId xmlns:a16="http://schemas.microsoft.com/office/drawing/2014/main" id="{4A8C0D4E-930D-4A13-BC43-292A9F6EA2C2}"/>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87" name="Vrije vorm: vorm 186">
                <a:extLst>
                  <a:ext uri="{FF2B5EF4-FFF2-40B4-BE49-F238E27FC236}">
                    <a16:creationId xmlns:a16="http://schemas.microsoft.com/office/drawing/2014/main" id="{3DDDFEB4-E04C-42E5-A2B2-1700FAF87D9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88" name="Groep 187">
                <a:extLst>
                  <a:ext uri="{FF2B5EF4-FFF2-40B4-BE49-F238E27FC236}">
                    <a16:creationId xmlns:a16="http://schemas.microsoft.com/office/drawing/2014/main" id="{BD64E13A-B6BC-43F1-860C-584129D62EA8}"/>
                  </a:ext>
                </a:extLst>
              </p:cNvPr>
              <p:cNvGrpSpPr/>
              <p:nvPr userDrawn="1"/>
            </p:nvGrpSpPr>
            <p:grpSpPr>
              <a:xfrm>
                <a:off x="-3254609" y="3946178"/>
                <a:ext cx="184194" cy="143334"/>
                <a:chOff x="6218544" y="2402421"/>
                <a:chExt cx="144156" cy="112178"/>
              </a:xfrm>
            </p:grpSpPr>
            <p:sp>
              <p:nvSpPr>
                <p:cNvPr id="194" name="Rechthoek 193">
                  <a:extLst>
                    <a:ext uri="{FF2B5EF4-FFF2-40B4-BE49-F238E27FC236}">
                      <a16:creationId xmlns:a16="http://schemas.microsoft.com/office/drawing/2014/main" id="{82501AC6-AA7F-419E-9C67-DD03E758271E}"/>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5" name="Rechthoek 47">
                  <a:extLst>
                    <a:ext uri="{FF2B5EF4-FFF2-40B4-BE49-F238E27FC236}">
                      <a16:creationId xmlns:a16="http://schemas.microsoft.com/office/drawing/2014/main" id="{50EEE22B-396B-4CDD-94DF-E12B18CD49E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6" name="Rechthoek 47">
                  <a:extLst>
                    <a:ext uri="{FF2B5EF4-FFF2-40B4-BE49-F238E27FC236}">
                      <a16:creationId xmlns:a16="http://schemas.microsoft.com/office/drawing/2014/main" id="{4FDB78B0-8EB9-4954-A4C6-3236360F617D}"/>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7" name="Koorde 196">
                  <a:extLst>
                    <a:ext uri="{FF2B5EF4-FFF2-40B4-BE49-F238E27FC236}">
                      <a16:creationId xmlns:a16="http://schemas.microsoft.com/office/drawing/2014/main" id="{F24D8546-D59A-4262-868B-86325F3172FC}"/>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7C7128-D45B-428C-B110-E3D673BAC05E}"/>
                  </a:ext>
                </a:extLst>
              </p:cNvPr>
              <p:cNvGrpSpPr/>
              <p:nvPr userDrawn="1"/>
            </p:nvGrpSpPr>
            <p:grpSpPr>
              <a:xfrm>
                <a:off x="-3254609" y="4199853"/>
                <a:ext cx="184194" cy="124747"/>
                <a:chOff x="6218544" y="2636044"/>
                <a:chExt cx="144156" cy="97631"/>
              </a:xfrm>
            </p:grpSpPr>
            <p:sp>
              <p:nvSpPr>
                <p:cNvPr id="190" name="Rechthoek 189">
                  <a:extLst>
                    <a:ext uri="{FF2B5EF4-FFF2-40B4-BE49-F238E27FC236}">
                      <a16:creationId xmlns:a16="http://schemas.microsoft.com/office/drawing/2014/main" id="{9EEE5267-0BB3-42A5-98E3-8DEBD630E57C}"/>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FCDE1CCF-2FB6-4079-B06A-97BA3EB8B2BC}"/>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2" name="Ovaal 191">
                  <a:extLst>
                    <a:ext uri="{FF2B5EF4-FFF2-40B4-BE49-F238E27FC236}">
                      <a16:creationId xmlns:a16="http://schemas.microsoft.com/office/drawing/2014/main" id="{8A643403-83F0-4B57-B5D6-9371BB927E55}"/>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3" name="Rechthoek 47">
                  <a:extLst>
                    <a:ext uri="{FF2B5EF4-FFF2-40B4-BE49-F238E27FC236}">
                      <a16:creationId xmlns:a16="http://schemas.microsoft.com/office/drawing/2014/main" id="{AC661C11-5A4A-44CA-9989-8123A42D38D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73" name="Rechthoek 172">
              <a:extLst>
                <a:ext uri="{FF2B5EF4-FFF2-40B4-BE49-F238E27FC236}">
                  <a16:creationId xmlns:a16="http://schemas.microsoft.com/office/drawing/2014/main" id="{0FD04C7C-CBF1-4EA4-866D-4FCED04C7DC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74" name="ICOON_info">
              <a:extLst>
                <a:ext uri="{FF2B5EF4-FFF2-40B4-BE49-F238E27FC236}">
                  <a16:creationId xmlns:a16="http://schemas.microsoft.com/office/drawing/2014/main" id="{32017AD5-672F-4A93-9DE1-D0B1075B6C6C}"/>
                </a:ext>
              </a:extLst>
            </p:cNvPr>
            <p:cNvGrpSpPr/>
            <p:nvPr userDrawn="1"/>
          </p:nvGrpSpPr>
          <p:grpSpPr>
            <a:xfrm>
              <a:off x="-376736" y="5595616"/>
              <a:ext cx="283685" cy="283685"/>
              <a:chOff x="-510741" y="5913713"/>
              <a:chExt cx="267555" cy="267555"/>
            </a:xfrm>
          </p:grpSpPr>
          <p:sp>
            <p:nvSpPr>
              <p:cNvPr id="181" name="Ovaal 180">
                <a:extLst>
                  <a:ext uri="{FF2B5EF4-FFF2-40B4-BE49-F238E27FC236}">
                    <a16:creationId xmlns:a16="http://schemas.microsoft.com/office/drawing/2014/main" id="{CA9B22C4-73A4-4E5A-8AF9-A64E00F17D7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82" name="Graphic 163" descr="Informatie">
                <a:extLst>
                  <a:ext uri="{FF2B5EF4-FFF2-40B4-BE49-F238E27FC236}">
                    <a16:creationId xmlns:a16="http://schemas.microsoft.com/office/drawing/2014/main" id="{42971355-A647-4271-8453-8D71984E97B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75" name="Groep 174">
              <a:extLst>
                <a:ext uri="{FF2B5EF4-FFF2-40B4-BE49-F238E27FC236}">
                  <a16:creationId xmlns:a16="http://schemas.microsoft.com/office/drawing/2014/main" id="{D2FF569C-B416-4AEA-8D62-35A2146C7FD8}"/>
                </a:ext>
              </a:extLst>
            </p:cNvPr>
            <p:cNvGrpSpPr/>
            <p:nvPr userDrawn="1"/>
          </p:nvGrpSpPr>
          <p:grpSpPr>
            <a:xfrm>
              <a:off x="-938434" y="5904042"/>
              <a:ext cx="627798" cy="576693"/>
              <a:chOff x="-938434" y="4570310"/>
              <a:chExt cx="627798" cy="576693"/>
            </a:xfrm>
          </p:grpSpPr>
          <p:grpSp>
            <p:nvGrpSpPr>
              <p:cNvPr id="176" name="Inspireren">
                <a:extLst>
                  <a:ext uri="{FF2B5EF4-FFF2-40B4-BE49-F238E27FC236}">
                    <a16:creationId xmlns:a16="http://schemas.microsoft.com/office/drawing/2014/main" id="{5F329B73-3B65-4DF6-A81E-8F3922B80B1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78" name="Freeform 12">
                  <a:extLst>
                    <a:ext uri="{FF2B5EF4-FFF2-40B4-BE49-F238E27FC236}">
                      <a16:creationId xmlns:a16="http://schemas.microsoft.com/office/drawing/2014/main" id="{A0015552-7717-40B2-BDD6-53CC0CA9B8E9}"/>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9" name="Freeform 13">
                  <a:extLst>
                    <a:ext uri="{FF2B5EF4-FFF2-40B4-BE49-F238E27FC236}">
                      <a16:creationId xmlns:a16="http://schemas.microsoft.com/office/drawing/2014/main" id="{4A66D2F0-97F3-488C-9F75-A1B007144C64}"/>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80" name="Freeform 14">
                  <a:extLst>
                    <a:ext uri="{FF2B5EF4-FFF2-40B4-BE49-F238E27FC236}">
                      <a16:creationId xmlns:a16="http://schemas.microsoft.com/office/drawing/2014/main" id="{14F16B9D-1052-4D90-89A8-D83F06CF8C5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77" name="Tekstvak 176">
                <a:extLst>
                  <a:ext uri="{FF2B5EF4-FFF2-40B4-BE49-F238E27FC236}">
                    <a16:creationId xmlns:a16="http://schemas.microsoft.com/office/drawing/2014/main" id="{CF7ABB58-813B-48B1-8241-B662E24FCA6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3" name="Tijdelijke aanduiding voor dianummer 2">
            <a:extLst>
              <a:ext uri="{FF2B5EF4-FFF2-40B4-BE49-F238E27FC236}">
                <a16:creationId xmlns:a16="http://schemas.microsoft.com/office/drawing/2014/main" id="{E25F1E0E-48E7-54F9-7075-32EA9DB1B21B}"/>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24" name="Picture Placeholder 2">
            <a:extLst>
              <a:ext uri="{FF2B5EF4-FFF2-40B4-BE49-F238E27FC236}">
                <a16:creationId xmlns:a16="http://schemas.microsoft.com/office/drawing/2014/main" id="{6D1D4D96-46DB-418E-C29A-25B921862B26}"/>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04668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grpSp>
        <p:nvGrpSpPr>
          <p:cNvPr id="340" name="INSTRUCTION">
            <a:extLst>
              <a:ext uri="{FF2B5EF4-FFF2-40B4-BE49-F238E27FC236}">
                <a16:creationId xmlns:a16="http://schemas.microsoft.com/office/drawing/2014/main" id="{3844BF7C-F9B1-40C1-8F11-2E7D7BADDCE7}"/>
              </a:ext>
            </a:extLst>
          </p:cNvPr>
          <p:cNvGrpSpPr/>
          <p:nvPr userDrawn="1"/>
        </p:nvGrpSpPr>
        <p:grpSpPr>
          <a:xfrm>
            <a:off x="16179762" y="2860"/>
            <a:ext cx="3693114" cy="6594665"/>
            <a:chOff x="-3786165" y="0"/>
            <a:chExt cx="3693114" cy="6594665"/>
          </a:xfrm>
        </p:grpSpPr>
        <p:sp>
          <p:nvSpPr>
            <p:cNvPr id="341" name="Rechthoek 340">
              <a:extLst>
                <a:ext uri="{FF2B5EF4-FFF2-40B4-BE49-F238E27FC236}">
                  <a16:creationId xmlns:a16="http://schemas.microsoft.com/office/drawing/2014/main" id="{B72B9BC4-2525-490D-9685-FB5086F17997}"/>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342" name="Ovaal 341">
              <a:extLst>
                <a:ext uri="{FF2B5EF4-FFF2-40B4-BE49-F238E27FC236}">
                  <a16:creationId xmlns:a16="http://schemas.microsoft.com/office/drawing/2014/main" id="{E40DF931-B7D8-4CDE-81A1-2DEC6129451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3" name="Rechthoek 342">
              <a:extLst>
                <a:ext uri="{FF2B5EF4-FFF2-40B4-BE49-F238E27FC236}">
                  <a16:creationId xmlns:a16="http://schemas.microsoft.com/office/drawing/2014/main" id="{F88EE8D1-EB86-479D-9069-8D58B46F042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4" name="Groep 343">
              <a:extLst>
                <a:ext uri="{FF2B5EF4-FFF2-40B4-BE49-F238E27FC236}">
                  <a16:creationId xmlns:a16="http://schemas.microsoft.com/office/drawing/2014/main" id="{18C10AE4-7F52-4AED-9C60-A80FEACEBE26}"/>
                </a:ext>
              </a:extLst>
            </p:cNvPr>
            <p:cNvGrpSpPr/>
            <p:nvPr userDrawn="1"/>
          </p:nvGrpSpPr>
          <p:grpSpPr>
            <a:xfrm>
              <a:off x="-3316179" y="1231351"/>
              <a:ext cx="294789" cy="318834"/>
              <a:chOff x="14466489" y="1001522"/>
              <a:chExt cx="290627" cy="314333"/>
            </a:xfrm>
          </p:grpSpPr>
          <p:sp>
            <p:nvSpPr>
              <p:cNvPr id="398" name="Rechthoek 397">
                <a:extLst>
                  <a:ext uri="{FF2B5EF4-FFF2-40B4-BE49-F238E27FC236}">
                    <a16:creationId xmlns:a16="http://schemas.microsoft.com/office/drawing/2014/main" id="{1F86BE7D-8ED7-4CFD-9B23-E4DBD2F42FF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9" name="Ovaal 398">
                <a:extLst>
                  <a:ext uri="{FF2B5EF4-FFF2-40B4-BE49-F238E27FC236}">
                    <a16:creationId xmlns:a16="http://schemas.microsoft.com/office/drawing/2014/main" id="{9399439C-2CB4-43A8-84E7-B7F249C90F0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400" name="Vrije vorm: vorm 399">
                <a:extLst>
                  <a:ext uri="{FF2B5EF4-FFF2-40B4-BE49-F238E27FC236}">
                    <a16:creationId xmlns:a16="http://schemas.microsoft.com/office/drawing/2014/main" id="{B56AC69C-E912-4FD8-9DC2-7C8EB9398BF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401" name="Rechthoek: afgeronde hoeken 400">
                <a:extLst>
                  <a:ext uri="{FF2B5EF4-FFF2-40B4-BE49-F238E27FC236}">
                    <a16:creationId xmlns:a16="http://schemas.microsoft.com/office/drawing/2014/main" id="{978FDBE7-F27D-4052-81D7-204C70B0B24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402" name="Rechte verbindingslijn 401">
                <a:extLst>
                  <a:ext uri="{FF2B5EF4-FFF2-40B4-BE49-F238E27FC236}">
                    <a16:creationId xmlns:a16="http://schemas.microsoft.com/office/drawing/2014/main" id="{0717F0B5-EF18-4FE8-87C7-8AF57400F6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Rechte verbindingslijn 402">
                <a:extLst>
                  <a:ext uri="{FF2B5EF4-FFF2-40B4-BE49-F238E27FC236}">
                    <a16:creationId xmlns:a16="http://schemas.microsoft.com/office/drawing/2014/main" id="{B4E5DFE5-62F8-4F53-A3CE-FF02CF35700E}"/>
                  </a:ext>
                </a:extLst>
              </p:cNvPr>
              <p:cNvCxnSpPr>
                <a:cxnSpLocks/>
                <a:stCxn id="40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45" name="Ovaal 344">
              <a:extLst>
                <a:ext uri="{FF2B5EF4-FFF2-40B4-BE49-F238E27FC236}">
                  <a16:creationId xmlns:a16="http://schemas.microsoft.com/office/drawing/2014/main" id="{11790264-9DCC-4847-B6B1-8EA807D5875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6" name="Rechthoek 345">
              <a:extLst>
                <a:ext uri="{FF2B5EF4-FFF2-40B4-BE49-F238E27FC236}">
                  <a16:creationId xmlns:a16="http://schemas.microsoft.com/office/drawing/2014/main" id="{716DAE87-D8B2-463B-9407-F73DE30C7B7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7" name="Groep 346">
              <a:extLst>
                <a:ext uri="{FF2B5EF4-FFF2-40B4-BE49-F238E27FC236}">
                  <a16:creationId xmlns:a16="http://schemas.microsoft.com/office/drawing/2014/main" id="{B1815797-C342-413C-BFB4-49107276C86D}"/>
                </a:ext>
              </a:extLst>
            </p:cNvPr>
            <p:cNvGrpSpPr/>
            <p:nvPr userDrawn="1"/>
          </p:nvGrpSpPr>
          <p:grpSpPr>
            <a:xfrm>
              <a:off x="-3311319" y="2164285"/>
              <a:ext cx="825500" cy="209550"/>
              <a:chOff x="13504624" y="2482850"/>
              <a:chExt cx="825500" cy="209550"/>
            </a:xfrm>
          </p:grpSpPr>
          <p:sp>
            <p:nvSpPr>
              <p:cNvPr id="395" name="Rechthoek 394">
                <a:extLst>
                  <a:ext uri="{FF2B5EF4-FFF2-40B4-BE49-F238E27FC236}">
                    <a16:creationId xmlns:a16="http://schemas.microsoft.com/office/drawing/2014/main" id="{CD960A2E-1396-4028-824B-B8A1135C104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396" name="Rechte verbindingslijn 395">
                <a:extLst>
                  <a:ext uri="{FF2B5EF4-FFF2-40B4-BE49-F238E27FC236}">
                    <a16:creationId xmlns:a16="http://schemas.microsoft.com/office/drawing/2014/main" id="{C25D169C-CF15-4307-B059-829B707E91E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7" name="Gelijkbenige driehoek 396">
                <a:extLst>
                  <a:ext uri="{FF2B5EF4-FFF2-40B4-BE49-F238E27FC236}">
                    <a16:creationId xmlns:a16="http://schemas.microsoft.com/office/drawing/2014/main" id="{69CB9D71-7521-4ACD-A200-5B97A2B1942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348" name="Ovaal 347">
              <a:extLst>
                <a:ext uri="{FF2B5EF4-FFF2-40B4-BE49-F238E27FC236}">
                  <a16:creationId xmlns:a16="http://schemas.microsoft.com/office/drawing/2014/main" id="{96B26574-DD42-4C2B-94CC-F48EEDCD0F0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49" name="Rechthoek 348">
              <a:extLst>
                <a:ext uri="{FF2B5EF4-FFF2-40B4-BE49-F238E27FC236}">
                  <a16:creationId xmlns:a16="http://schemas.microsoft.com/office/drawing/2014/main" id="{4A32FA57-8A47-4E8B-9F14-DE5B315D9980}"/>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50" name="Groep 349">
              <a:extLst>
                <a:ext uri="{FF2B5EF4-FFF2-40B4-BE49-F238E27FC236}">
                  <a16:creationId xmlns:a16="http://schemas.microsoft.com/office/drawing/2014/main" id="{075F5FB3-8AA0-4A49-8D48-828DF409F7CB}"/>
                </a:ext>
              </a:extLst>
            </p:cNvPr>
            <p:cNvGrpSpPr/>
            <p:nvPr userDrawn="1"/>
          </p:nvGrpSpPr>
          <p:grpSpPr>
            <a:xfrm>
              <a:off x="-3441613" y="3457758"/>
              <a:ext cx="622283" cy="612920"/>
              <a:chOff x="12617641" y="3403239"/>
              <a:chExt cx="752963" cy="741634"/>
            </a:xfrm>
          </p:grpSpPr>
          <p:grpSp>
            <p:nvGrpSpPr>
              <p:cNvPr id="379" name="Groep 378">
                <a:extLst>
                  <a:ext uri="{FF2B5EF4-FFF2-40B4-BE49-F238E27FC236}">
                    <a16:creationId xmlns:a16="http://schemas.microsoft.com/office/drawing/2014/main" id="{F98FF655-8B20-4A6F-AA33-2E5BAD09772A}"/>
                  </a:ext>
                </a:extLst>
              </p:cNvPr>
              <p:cNvGrpSpPr/>
              <p:nvPr userDrawn="1"/>
            </p:nvGrpSpPr>
            <p:grpSpPr>
              <a:xfrm>
                <a:off x="12771530" y="3403239"/>
                <a:ext cx="467176" cy="448491"/>
                <a:chOff x="12782157" y="3403239"/>
                <a:chExt cx="467176" cy="448491"/>
              </a:xfrm>
            </p:grpSpPr>
            <p:grpSp>
              <p:nvGrpSpPr>
                <p:cNvPr id="382" name="Groep 381">
                  <a:extLst>
                    <a:ext uri="{FF2B5EF4-FFF2-40B4-BE49-F238E27FC236}">
                      <a16:creationId xmlns:a16="http://schemas.microsoft.com/office/drawing/2014/main" id="{AD4F1E9B-617B-4708-8D9E-9EB6617D6AF0}"/>
                    </a:ext>
                  </a:extLst>
                </p:cNvPr>
                <p:cNvGrpSpPr/>
                <p:nvPr userDrawn="1"/>
              </p:nvGrpSpPr>
              <p:grpSpPr>
                <a:xfrm>
                  <a:off x="12782157" y="3403239"/>
                  <a:ext cx="412976" cy="396132"/>
                  <a:chOff x="13554906" y="3320109"/>
                  <a:chExt cx="443917" cy="425811"/>
                </a:xfrm>
              </p:grpSpPr>
              <p:grpSp>
                <p:nvGrpSpPr>
                  <p:cNvPr id="389" name="Groep 388">
                    <a:extLst>
                      <a:ext uri="{FF2B5EF4-FFF2-40B4-BE49-F238E27FC236}">
                        <a16:creationId xmlns:a16="http://schemas.microsoft.com/office/drawing/2014/main" id="{8A2C4275-5D77-4376-B18F-8C79A1C7AB82}"/>
                      </a:ext>
                    </a:extLst>
                  </p:cNvPr>
                  <p:cNvGrpSpPr/>
                  <p:nvPr userDrawn="1"/>
                </p:nvGrpSpPr>
                <p:grpSpPr>
                  <a:xfrm>
                    <a:off x="13554906" y="3320109"/>
                    <a:ext cx="443917" cy="425811"/>
                    <a:chOff x="12909684" y="1276143"/>
                    <a:chExt cx="443917" cy="425811"/>
                  </a:xfrm>
                </p:grpSpPr>
                <p:sp>
                  <p:nvSpPr>
                    <p:cNvPr id="392" name="Rechthoek 391">
                      <a:extLst>
                        <a:ext uri="{FF2B5EF4-FFF2-40B4-BE49-F238E27FC236}">
                          <a16:creationId xmlns:a16="http://schemas.microsoft.com/office/drawing/2014/main" id="{581A2E61-4DEE-4247-B118-B8DF42BD1D9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3" name="Rechthoek 392">
                      <a:extLst>
                        <a:ext uri="{FF2B5EF4-FFF2-40B4-BE49-F238E27FC236}">
                          <a16:creationId xmlns:a16="http://schemas.microsoft.com/office/drawing/2014/main" id="{3F886073-1266-43ED-ABCF-0A8136683D0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4" name="Ovaal 393">
                      <a:extLst>
                        <a:ext uri="{FF2B5EF4-FFF2-40B4-BE49-F238E27FC236}">
                          <a16:creationId xmlns:a16="http://schemas.microsoft.com/office/drawing/2014/main" id="{2104744A-19B9-482A-B132-635FA42CDE7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390" name="Afbeelding 389">
                    <a:extLst>
                      <a:ext uri="{FF2B5EF4-FFF2-40B4-BE49-F238E27FC236}">
                        <a16:creationId xmlns:a16="http://schemas.microsoft.com/office/drawing/2014/main" id="{0511A4BA-562A-44C3-A958-DAF6FDB031F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391" name="Afbeelding 390">
                    <a:extLst>
                      <a:ext uri="{FF2B5EF4-FFF2-40B4-BE49-F238E27FC236}">
                        <a16:creationId xmlns:a16="http://schemas.microsoft.com/office/drawing/2014/main" id="{6B335FC4-8C23-4DBE-BD8E-91C77761BD6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383" name="Groep 382">
                  <a:extLst>
                    <a:ext uri="{FF2B5EF4-FFF2-40B4-BE49-F238E27FC236}">
                      <a16:creationId xmlns:a16="http://schemas.microsoft.com/office/drawing/2014/main" id="{2E68036F-50F4-4714-9EE5-E04EAA647F00}"/>
                    </a:ext>
                  </a:extLst>
                </p:cNvPr>
                <p:cNvGrpSpPr/>
                <p:nvPr userDrawn="1"/>
              </p:nvGrpSpPr>
              <p:grpSpPr>
                <a:xfrm>
                  <a:off x="13103513" y="3705268"/>
                  <a:ext cx="145820" cy="146462"/>
                  <a:chOff x="13096169" y="3602278"/>
                  <a:chExt cx="145820" cy="146462"/>
                </a:xfrm>
              </p:grpSpPr>
              <p:sp>
                <p:nvSpPr>
                  <p:cNvPr id="387" name="Rechthoek 386">
                    <a:extLst>
                      <a:ext uri="{FF2B5EF4-FFF2-40B4-BE49-F238E27FC236}">
                        <a16:creationId xmlns:a16="http://schemas.microsoft.com/office/drawing/2014/main" id="{CCD74FB9-0943-4E62-BE76-D68BA842A92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88" name="Rechthoek 387">
                    <a:extLst>
                      <a:ext uri="{FF2B5EF4-FFF2-40B4-BE49-F238E27FC236}">
                        <a16:creationId xmlns:a16="http://schemas.microsoft.com/office/drawing/2014/main" id="{786AFE41-CA97-49A5-8A62-71CED9FDD3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84" name="Groep 383">
                  <a:extLst>
                    <a:ext uri="{FF2B5EF4-FFF2-40B4-BE49-F238E27FC236}">
                      <a16:creationId xmlns:a16="http://schemas.microsoft.com/office/drawing/2014/main" id="{CB35DF0D-3CA1-48E2-A91D-3058463B4F85}"/>
                    </a:ext>
                  </a:extLst>
                </p:cNvPr>
                <p:cNvGrpSpPr/>
                <p:nvPr userDrawn="1"/>
              </p:nvGrpSpPr>
              <p:grpSpPr>
                <a:xfrm rot="10800000">
                  <a:off x="13061402" y="3665637"/>
                  <a:ext cx="145820" cy="146462"/>
                  <a:chOff x="13096169" y="3602278"/>
                  <a:chExt cx="145820" cy="146462"/>
                </a:xfrm>
              </p:grpSpPr>
              <p:sp>
                <p:nvSpPr>
                  <p:cNvPr id="385" name="Rechthoek 384">
                    <a:extLst>
                      <a:ext uri="{FF2B5EF4-FFF2-40B4-BE49-F238E27FC236}">
                        <a16:creationId xmlns:a16="http://schemas.microsoft.com/office/drawing/2014/main" id="{62976FDB-1315-471D-A880-7FD331A4A31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86" name="Rechthoek 385">
                    <a:extLst>
                      <a:ext uri="{FF2B5EF4-FFF2-40B4-BE49-F238E27FC236}">
                        <a16:creationId xmlns:a16="http://schemas.microsoft.com/office/drawing/2014/main" id="{96EE4F1C-76EE-4F31-82CE-4AB8FCE3EE0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380" name="Rechthoek 379">
                <a:extLst>
                  <a:ext uri="{FF2B5EF4-FFF2-40B4-BE49-F238E27FC236}">
                    <a16:creationId xmlns:a16="http://schemas.microsoft.com/office/drawing/2014/main" id="{9792855D-12C0-42A8-9A7E-D2A5C0CBD8C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381" name="Gelijkbenige driehoek 380">
                <a:extLst>
                  <a:ext uri="{FF2B5EF4-FFF2-40B4-BE49-F238E27FC236}">
                    <a16:creationId xmlns:a16="http://schemas.microsoft.com/office/drawing/2014/main" id="{2720C013-064C-459A-A7FC-5F64CC51D01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351" name="Ovaal 350">
              <a:extLst>
                <a:ext uri="{FF2B5EF4-FFF2-40B4-BE49-F238E27FC236}">
                  <a16:creationId xmlns:a16="http://schemas.microsoft.com/office/drawing/2014/main" id="{DF479110-47B5-49B4-B42E-619919F880A6}"/>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72E8A0BD-B4E2-4C46-9746-3C5C9CF273BC}"/>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53" name="Groep 352">
              <a:extLst>
                <a:ext uri="{FF2B5EF4-FFF2-40B4-BE49-F238E27FC236}">
                  <a16:creationId xmlns:a16="http://schemas.microsoft.com/office/drawing/2014/main" id="{5F01DBB4-248A-4F6C-A323-84FECAC25A6A}"/>
                </a:ext>
              </a:extLst>
            </p:cNvPr>
            <p:cNvGrpSpPr/>
            <p:nvPr userDrawn="1"/>
          </p:nvGrpSpPr>
          <p:grpSpPr>
            <a:xfrm>
              <a:off x="-3314821" y="5023930"/>
              <a:ext cx="1108877" cy="563933"/>
              <a:chOff x="-3314821" y="3885197"/>
              <a:chExt cx="1108877" cy="563933"/>
            </a:xfrm>
          </p:grpSpPr>
          <p:sp>
            <p:nvSpPr>
              <p:cNvPr id="364" name="Rechthoek 363">
                <a:extLst>
                  <a:ext uri="{FF2B5EF4-FFF2-40B4-BE49-F238E27FC236}">
                    <a16:creationId xmlns:a16="http://schemas.microsoft.com/office/drawing/2014/main" id="{5223A08C-9C70-4319-A8CF-F47E3170C8F9}"/>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65" name="Rechthoek 364">
                <a:extLst>
                  <a:ext uri="{FF2B5EF4-FFF2-40B4-BE49-F238E27FC236}">
                    <a16:creationId xmlns:a16="http://schemas.microsoft.com/office/drawing/2014/main" id="{2EF0BF31-A1E7-4C71-A327-DD5EDAFEFCD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66" name="Tekstvak 365">
                <a:extLst>
                  <a:ext uri="{FF2B5EF4-FFF2-40B4-BE49-F238E27FC236}">
                    <a16:creationId xmlns:a16="http://schemas.microsoft.com/office/drawing/2014/main" id="{33D59A7B-8FC9-4C13-82AF-F6EE00C36AB1}"/>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67" name="Tekstvak 366">
                <a:extLst>
                  <a:ext uri="{FF2B5EF4-FFF2-40B4-BE49-F238E27FC236}">
                    <a16:creationId xmlns:a16="http://schemas.microsoft.com/office/drawing/2014/main" id="{AF86D0D7-BFA6-4E6B-BD0B-2816FBAA17B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68" name="Vrije vorm: vorm 367">
                <a:extLst>
                  <a:ext uri="{FF2B5EF4-FFF2-40B4-BE49-F238E27FC236}">
                    <a16:creationId xmlns:a16="http://schemas.microsoft.com/office/drawing/2014/main" id="{41D2ADDF-6A59-44B9-8663-3C6DF2C0928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69" name="Groep 368">
                <a:extLst>
                  <a:ext uri="{FF2B5EF4-FFF2-40B4-BE49-F238E27FC236}">
                    <a16:creationId xmlns:a16="http://schemas.microsoft.com/office/drawing/2014/main" id="{DCA05241-4A62-4C35-9D6C-C72FBFF4025E}"/>
                  </a:ext>
                </a:extLst>
              </p:cNvPr>
              <p:cNvGrpSpPr/>
              <p:nvPr userDrawn="1"/>
            </p:nvGrpSpPr>
            <p:grpSpPr>
              <a:xfrm>
                <a:off x="-3254609" y="3946178"/>
                <a:ext cx="184194" cy="143334"/>
                <a:chOff x="6218544" y="2402421"/>
                <a:chExt cx="144156" cy="112178"/>
              </a:xfrm>
            </p:grpSpPr>
            <p:sp>
              <p:nvSpPr>
                <p:cNvPr id="375" name="Rechthoek 374">
                  <a:extLst>
                    <a:ext uri="{FF2B5EF4-FFF2-40B4-BE49-F238E27FC236}">
                      <a16:creationId xmlns:a16="http://schemas.microsoft.com/office/drawing/2014/main" id="{BB99D412-A5A4-4252-AF81-739465F4728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6" name="Rechthoek 47">
                  <a:extLst>
                    <a:ext uri="{FF2B5EF4-FFF2-40B4-BE49-F238E27FC236}">
                      <a16:creationId xmlns:a16="http://schemas.microsoft.com/office/drawing/2014/main" id="{E2EE2181-0F8F-426D-B387-9AA5B47DE23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7" name="Rechthoek 47">
                  <a:extLst>
                    <a:ext uri="{FF2B5EF4-FFF2-40B4-BE49-F238E27FC236}">
                      <a16:creationId xmlns:a16="http://schemas.microsoft.com/office/drawing/2014/main" id="{E106D965-76D6-4A55-BB09-3B2E78652DB5}"/>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8" name="Koorde 377">
                  <a:extLst>
                    <a:ext uri="{FF2B5EF4-FFF2-40B4-BE49-F238E27FC236}">
                      <a16:creationId xmlns:a16="http://schemas.microsoft.com/office/drawing/2014/main" id="{B59FFA7D-4A54-4894-BBE7-4B290BABF35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70" name="Groep 369">
                <a:extLst>
                  <a:ext uri="{FF2B5EF4-FFF2-40B4-BE49-F238E27FC236}">
                    <a16:creationId xmlns:a16="http://schemas.microsoft.com/office/drawing/2014/main" id="{AD4C311D-3CD7-4843-BA23-DD361FFD3511}"/>
                  </a:ext>
                </a:extLst>
              </p:cNvPr>
              <p:cNvGrpSpPr/>
              <p:nvPr userDrawn="1"/>
            </p:nvGrpSpPr>
            <p:grpSpPr>
              <a:xfrm>
                <a:off x="-3254609" y="4199853"/>
                <a:ext cx="184194" cy="124747"/>
                <a:chOff x="6218544" y="2636044"/>
                <a:chExt cx="144156" cy="97631"/>
              </a:xfrm>
            </p:grpSpPr>
            <p:sp>
              <p:nvSpPr>
                <p:cNvPr id="371" name="Rechthoek 370">
                  <a:extLst>
                    <a:ext uri="{FF2B5EF4-FFF2-40B4-BE49-F238E27FC236}">
                      <a16:creationId xmlns:a16="http://schemas.microsoft.com/office/drawing/2014/main" id="{6EC37BC7-57C7-4B21-B653-5AAD43E3F79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2" name="Rechthoek 371">
                  <a:extLst>
                    <a:ext uri="{FF2B5EF4-FFF2-40B4-BE49-F238E27FC236}">
                      <a16:creationId xmlns:a16="http://schemas.microsoft.com/office/drawing/2014/main" id="{F03DDAC7-0D51-454E-AB19-D9DD0E8C2E0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3" name="Ovaal 372">
                  <a:extLst>
                    <a:ext uri="{FF2B5EF4-FFF2-40B4-BE49-F238E27FC236}">
                      <a16:creationId xmlns:a16="http://schemas.microsoft.com/office/drawing/2014/main" id="{BF324B4C-CE82-4EA7-B8DE-AAA238FADC9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4" name="Rechthoek 47">
                  <a:extLst>
                    <a:ext uri="{FF2B5EF4-FFF2-40B4-BE49-F238E27FC236}">
                      <a16:creationId xmlns:a16="http://schemas.microsoft.com/office/drawing/2014/main" id="{2787723D-BFAE-4029-81A6-DD0816466E7F}"/>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354" name="Rechthoek 353">
              <a:extLst>
                <a:ext uri="{FF2B5EF4-FFF2-40B4-BE49-F238E27FC236}">
                  <a16:creationId xmlns:a16="http://schemas.microsoft.com/office/drawing/2014/main" id="{26F67D1C-51C9-4B4A-B07A-9840ADAD12E1}"/>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55" name="ICOON_info">
              <a:extLst>
                <a:ext uri="{FF2B5EF4-FFF2-40B4-BE49-F238E27FC236}">
                  <a16:creationId xmlns:a16="http://schemas.microsoft.com/office/drawing/2014/main" id="{FFB05E5D-B7D5-4130-AEF7-6A52B965C128}"/>
                </a:ext>
              </a:extLst>
            </p:cNvPr>
            <p:cNvGrpSpPr/>
            <p:nvPr userDrawn="1"/>
          </p:nvGrpSpPr>
          <p:grpSpPr>
            <a:xfrm>
              <a:off x="-376736" y="5595616"/>
              <a:ext cx="283685" cy="283685"/>
              <a:chOff x="-510741" y="5913713"/>
              <a:chExt cx="267555" cy="267555"/>
            </a:xfrm>
          </p:grpSpPr>
          <p:sp>
            <p:nvSpPr>
              <p:cNvPr id="362" name="Ovaal 361">
                <a:extLst>
                  <a:ext uri="{FF2B5EF4-FFF2-40B4-BE49-F238E27FC236}">
                    <a16:creationId xmlns:a16="http://schemas.microsoft.com/office/drawing/2014/main" id="{321B8699-A5A0-4032-8D1C-688CBA99B05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63" name="Graphic 163" descr="Informatie">
                <a:extLst>
                  <a:ext uri="{FF2B5EF4-FFF2-40B4-BE49-F238E27FC236}">
                    <a16:creationId xmlns:a16="http://schemas.microsoft.com/office/drawing/2014/main" id="{02BC2456-D18C-4BA4-92B5-5FA27877B0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56" name="Groep 355">
              <a:extLst>
                <a:ext uri="{FF2B5EF4-FFF2-40B4-BE49-F238E27FC236}">
                  <a16:creationId xmlns:a16="http://schemas.microsoft.com/office/drawing/2014/main" id="{8F58F1F6-525C-457E-BDDC-B70A9659AFAE}"/>
                </a:ext>
              </a:extLst>
            </p:cNvPr>
            <p:cNvGrpSpPr/>
            <p:nvPr userDrawn="1"/>
          </p:nvGrpSpPr>
          <p:grpSpPr>
            <a:xfrm>
              <a:off x="-938434" y="5904042"/>
              <a:ext cx="627798" cy="576693"/>
              <a:chOff x="-938434" y="4570310"/>
              <a:chExt cx="627798" cy="576693"/>
            </a:xfrm>
          </p:grpSpPr>
          <p:grpSp>
            <p:nvGrpSpPr>
              <p:cNvPr id="357" name="Inspireren">
                <a:extLst>
                  <a:ext uri="{FF2B5EF4-FFF2-40B4-BE49-F238E27FC236}">
                    <a16:creationId xmlns:a16="http://schemas.microsoft.com/office/drawing/2014/main" id="{806CB6D4-8865-4B07-BDAA-2CAAF0B0390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59" name="Freeform 12">
                  <a:extLst>
                    <a:ext uri="{FF2B5EF4-FFF2-40B4-BE49-F238E27FC236}">
                      <a16:creationId xmlns:a16="http://schemas.microsoft.com/office/drawing/2014/main" id="{3445242B-D6E4-4B1A-9DA0-E1EA2733182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60" name="Freeform 13">
                  <a:extLst>
                    <a:ext uri="{FF2B5EF4-FFF2-40B4-BE49-F238E27FC236}">
                      <a16:creationId xmlns:a16="http://schemas.microsoft.com/office/drawing/2014/main" id="{81C85452-60A4-4932-A7EB-CA8474012A0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61" name="Freeform 14">
                  <a:extLst>
                    <a:ext uri="{FF2B5EF4-FFF2-40B4-BE49-F238E27FC236}">
                      <a16:creationId xmlns:a16="http://schemas.microsoft.com/office/drawing/2014/main" id="{00990500-B223-4B85-BE61-4B6A56CC0BF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58" name="Tekstvak 357">
                <a:extLst>
                  <a:ext uri="{FF2B5EF4-FFF2-40B4-BE49-F238E27FC236}">
                    <a16:creationId xmlns:a16="http://schemas.microsoft.com/office/drawing/2014/main" id="{B01B333F-92E3-4C56-BB26-527580C8C6F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Graph</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4">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8" name="chart">
            <a:extLst>
              <a:ext uri="{FF2B5EF4-FFF2-40B4-BE49-F238E27FC236}">
                <a16:creationId xmlns:a16="http://schemas.microsoft.com/office/drawing/2014/main" id="{1B97F60D-1F90-4CB3-A7F0-8204F21445BC}"/>
              </a:ext>
            </a:extLst>
          </p:cNvPr>
          <p:cNvSpPr>
            <a:spLocks noGrp="1"/>
          </p:cNvSpPr>
          <p:nvPr>
            <p:ph type="chart" sz="quarter" idx="17" hasCustomPrompt="1"/>
          </p:nvPr>
        </p:nvSpPr>
        <p:spPr>
          <a:xfrm>
            <a:off x="6278509" y="1484313"/>
            <a:ext cx="4956002" cy="4727575"/>
          </a:xfrm>
        </p:spPr>
        <p:txBody>
          <a:bodyPr bIns="126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graph</a:t>
            </a:r>
          </a:p>
        </p:txBody>
      </p:sp>
      <p:sp>
        <p:nvSpPr>
          <p:cNvPr id="3" name="Titel 2">
            <a:extLst>
              <a:ext uri="{FF2B5EF4-FFF2-40B4-BE49-F238E27FC236}">
                <a16:creationId xmlns:a16="http://schemas.microsoft.com/office/drawing/2014/main" id="{7733F493-C349-4E52-AA62-6A1106AF3208}"/>
              </a:ext>
            </a:extLst>
          </p:cNvPr>
          <p:cNvSpPr>
            <a:spLocks noGrp="1"/>
          </p:cNvSpPr>
          <p:nvPr>
            <p:ph type="title" hasCustomPrompt="1"/>
          </p:nvPr>
        </p:nvSpPr>
        <p:spPr/>
        <p:txBody>
          <a:bodyPr/>
          <a:lstStyle>
            <a:lvl1pPr>
              <a:defRPr/>
            </a:lvl1pPr>
          </a:lstStyle>
          <a:p>
            <a:r>
              <a:rPr lang="nl-NL"/>
              <a:t>Title slide</a:t>
            </a:r>
            <a:endParaRPr lang="nl-NL" dirty="0"/>
          </a:p>
        </p:txBody>
      </p:sp>
      <p:sp>
        <p:nvSpPr>
          <p:cNvPr id="142" name="Tijdelijke aanduiding voor tekst 8">
            <a:extLst>
              <a:ext uri="{FF2B5EF4-FFF2-40B4-BE49-F238E27FC236}">
                <a16:creationId xmlns:a16="http://schemas.microsoft.com/office/drawing/2014/main" id="{9D843E68-321B-4015-B014-E278670C8B10}"/>
              </a:ext>
            </a:extLst>
          </p:cNvPr>
          <p:cNvSpPr>
            <a:spLocks noGrp="1"/>
          </p:cNvSpPr>
          <p:nvPr>
            <p:ph type="body" sz="quarter" idx="13" hasCustomPrompt="1"/>
          </p:nvPr>
        </p:nvSpPr>
        <p:spPr>
          <a:xfrm>
            <a:off x="960967" y="1483856"/>
            <a:ext cx="4918420" cy="4727575"/>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43" name="INSTRUCTION">
            <a:extLst>
              <a:ext uri="{FF2B5EF4-FFF2-40B4-BE49-F238E27FC236}">
                <a16:creationId xmlns:a16="http://schemas.microsoft.com/office/drawing/2014/main" id="{D2AC119C-F39A-461E-AEC4-5FEA90BC743B}"/>
              </a:ext>
            </a:extLst>
          </p:cNvPr>
          <p:cNvGrpSpPr/>
          <p:nvPr userDrawn="1"/>
        </p:nvGrpSpPr>
        <p:grpSpPr>
          <a:xfrm>
            <a:off x="12377323" y="2"/>
            <a:ext cx="3693386" cy="5715919"/>
            <a:chOff x="-3786437" y="2"/>
            <a:chExt cx="3693386" cy="5715919"/>
          </a:xfrm>
        </p:grpSpPr>
        <p:grpSp>
          <p:nvGrpSpPr>
            <p:cNvPr id="144" name="Groep 143">
              <a:extLst>
                <a:ext uri="{FF2B5EF4-FFF2-40B4-BE49-F238E27FC236}">
                  <a16:creationId xmlns:a16="http://schemas.microsoft.com/office/drawing/2014/main" id="{8B4EDD82-5068-4ABD-BB80-DBE2837CCA6D}"/>
                </a:ext>
              </a:extLst>
            </p:cNvPr>
            <p:cNvGrpSpPr/>
            <p:nvPr userDrawn="1"/>
          </p:nvGrpSpPr>
          <p:grpSpPr>
            <a:xfrm>
              <a:off x="-3786437" y="3234716"/>
              <a:ext cx="3693386" cy="2481205"/>
              <a:chOff x="-3786437" y="3234716"/>
              <a:chExt cx="3693386" cy="2481205"/>
            </a:xfrm>
          </p:grpSpPr>
          <p:sp>
            <p:nvSpPr>
              <p:cNvPr id="168" name="Rechthoek 167">
                <a:extLst>
                  <a:ext uri="{FF2B5EF4-FFF2-40B4-BE49-F238E27FC236}">
                    <a16:creationId xmlns:a16="http://schemas.microsoft.com/office/drawing/2014/main" id="{2782681A-1E57-43E2-8400-250F094A7074}"/>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169" name="Ovaal 168">
                <a:extLst>
                  <a:ext uri="{FF2B5EF4-FFF2-40B4-BE49-F238E27FC236}">
                    <a16:creationId xmlns:a16="http://schemas.microsoft.com/office/drawing/2014/main" id="{533B8813-713F-4A54-A46F-AC9184EE62C1}"/>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0" name="Rechthoek 169">
                <a:extLst>
                  <a:ext uri="{FF2B5EF4-FFF2-40B4-BE49-F238E27FC236}">
                    <a16:creationId xmlns:a16="http://schemas.microsoft.com/office/drawing/2014/main" id="{0897AF3C-D811-49D3-ACA2-64FFE4115448}"/>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1" name="Groep 170">
                <a:extLst>
                  <a:ext uri="{FF2B5EF4-FFF2-40B4-BE49-F238E27FC236}">
                    <a16:creationId xmlns:a16="http://schemas.microsoft.com/office/drawing/2014/main" id="{D4CFCAF6-B067-4E42-941D-C8FFA9681B0A}"/>
                  </a:ext>
                </a:extLst>
              </p:cNvPr>
              <p:cNvGrpSpPr/>
              <p:nvPr userDrawn="1"/>
            </p:nvGrpSpPr>
            <p:grpSpPr>
              <a:xfrm>
                <a:off x="-3314821" y="4139107"/>
                <a:ext cx="1495189" cy="563933"/>
                <a:chOff x="-3314821" y="3310415"/>
                <a:chExt cx="1495189" cy="563933"/>
              </a:xfrm>
            </p:grpSpPr>
            <p:sp>
              <p:nvSpPr>
                <p:cNvPr id="182" name="Rechthoek 181">
                  <a:extLst>
                    <a:ext uri="{FF2B5EF4-FFF2-40B4-BE49-F238E27FC236}">
                      <a16:creationId xmlns:a16="http://schemas.microsoft.com/office/drawing/2014/main" id="{32FE73C4-B334-4CC5-8DC6-E403F080C14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96B82F83-9D39-469F-83D4-09329E68352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4" name="Tekstvak 183">
                  <a:extLst>
                    <a:ext uri="{FF2B5EF4-FFF2-40B4-BE49-F238E27FC236}">
                      <a16:creationId xmlns:a16="http://schemas.microsoft.com/office/drawing/2014/main" id="{41D819D6-F58A-4975-9B0D-8DE91A948F24}"/>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185" name="Tekstvak 184">
                  <a:extLst>
                    <a:ext uri="{FF2B5EF4-FFF2-40B4-BE49-F238E27FC236}">
                      <a16:creationId xmlns:a16="http://schemas.microsoft.com/office/drawing/2014/main" id="{5AEAFBE1-3126-4B94-8B2E-F25ABCE26668}"/>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186" name="Vrije vorm: vorm 185">
                  <a:extLst>
                    <a:ext uri="{FF2B5EF4-FFF2-40B4-BE49-F238E27FC236}">
                      <a16:creationId xmlns:a16="http://schemas.microsoft.com/office/drawing/2014/main" id="{0A9867FE-575E-4979-B540-F3EF3D4BB00C}"/>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87" name="Groep 186">
                  <a:extLst>
                    <a:ext uri="{FF2B5EF4-FFF2-40B4-BE49-F238E27FC236}">
                      <a16:creationId xmlns:a16="http://schemas.microsoft.com/office/drawing/2014/main" id="{4D288737-91E7-4BF5-B593-5D4E3C16B8B4}"/>
                    </a:ext>
                  </a:extLst>
                </p:cNvPr>
                <p:cNvGrpSpPr/>
                <p:nvPr userDrawn="1"/>
              </p:nvGrpSpPr>
              <p:grpSpPr>
                <a:xfrm>
                  <a:off x="-3261976" y="3361742"/>
                  <a:ext cx="139861" cy="152244"/>
                  <a:chOff x="12574450" y="6053892"/>
                  <a:chExt cx="169232" cy="184215"/>
                </a:xfrm>
              </p:grpSpPr>
              <p:sp>
                <p:nvSpPr>
                  <p:cNvPr id="207" name="Rechthoek 206">
                    <a:extLst>
                      <a:ext uri="{FF2B5EF4-FFF2-40B4-BE49-F238E27FC236}">
                        <a16:creationId xmlns:a16="http://schemas.microsoft.com/office/drawing/2014/main" id="{3C16B37B-502A-4518-A5B8-0740C1D835D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A4856330-8AF8-424C-A2B0-223748276E69}"/>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9" name="Rechthoek 208">
                    <a:extLst>
                      <a:ext uri="{FF2B5EF4-FFF2-40B4-BE49-F238E27FC236}">
                        <a16:creationId xmlns:a16="http://schemas.microsoft.com/office/drawing/2014/main" id="{DEA1D8FF-CA1B-4763-BD22-71F6B770000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8" name="Groep 187">
                  <a:extLst>
                    <a:ext uri="{FF2B5EF4-FFF2-40B4-BE49-F238E27FC236}">
                      <a16:creationId xmlns:a16="http://schemas.microsoft.com/office/drawing/2014/main" id="{57229AB8-EB6D-412E-90D1-7473287F499F}"/>
                    </a:ext>
                  </a:extLst>
                </p:cNvPr>
                <p:cNvGrpSpPr/>
                <p:nvPr userDrawn="1"/>
              </p:nvGrpSpPr>
              <p:grpSpPr>
                <a:xfrm>
                  <a:off x="-3261070" y="3635199"/>
                  <a:ext cx="168905" cy="104490"/>
                  <a:chOff x="-3261070" y="3620931"/>
                  <a:chExt cx="193920" cy="119965"/>
                </a:xfrm>
              </p:grpSpPr>
              <p:sp>
                <p:nvSpPr>
                  <p:cNvPr id="189" name="Rechthoek 188">
                    <a:extLst>
                      <a:ext uri="{FF2B5EF4-FFF2-40B4-BE49-F238E27FC236}">
                        <a16:creationId xmlns:a16="http://schemas.microsoft.com/office/drawing/2014/main" id="{3CD4453A-54A4-4AED-A1C9-6053D8FE577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90" name="Groep 189">
                    <a:extLst>
                      <a:ext uri="{FF2B5EF4-FFF2-40B4-BE49-F238E27FC236}">
                        <a16:creationId xmlns:a16="http://schemas.microsoft.com/office/drawing/2014/main" id="{41EBD724-40A9-4E94-BC11-6FC4D6E634DD}"/>
                      </a:ext>
                    </a:extLst>
                  </p:cNvPr>
                  <p:cNvGrpSpPr/>
                  <p:nvPr userDrawn="1"/>
                </p:nvGrpSpPr>
                <p:grpSpPr>
                  <a:xfrm>
                    <a:off x="-3261070" y="3622063"/>
                    <a:ext cx="141113" cy="117345"/>
                    <a:chOff x="1094874" y="-878306"/>
                    <a:chExt cx="867364" cy="613611"/>
                  </a:xfrm>
                </p:grpSpPr>
                <p:cxnSp>
                  <p:nvCxnSpPr>
                    <p:cNvPr id="200" name="Rechte verbindingslijn 199">
                      <a:extLst>
                        <a:ext uri="{FF2B5EF4-FFF2-40B4-BE49-F238E27FC236}">
                          <a16:creationId xmlns:a16="http://schemas.microsoft.com/office/drawing/2014/main" id="{4E58CA9C-8F23-4C39-A1FB-40BD483FDF0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1" name="Rechte verbindingslijn 200">
                      <a:extLst>
                        <a:ext uri="{FF2B5EF4-FFF2-40B4-BE49-F238E27FC236}">
                          <a16:creationId xmlns:a16="http://schemas.microsoft.com/office/drawing/2014/main" id="{FDC231DE-27B2-4AFD-AE21-08518A54A85F}"/>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02" name="Groep 201">
                      <a:extLst>
                        <a:ext uri="{FF2B5EF4-FFF2-40B4-BE49-F238E27FC236}">
                          <a16:creationId xmlns:a16="http://schemas.microsoft.com/office/drawing/2014/main" id="{99995EE9-A895-489D-BB13-7DDA0DE2C3E0}"/>
                        </a:ext>
                      </a:extLst>
                    </p:cNvPr>
                    <p:cNvGrpSpPr/>
                    <p:nvPr userDrawn="1"/>
                  </p:nvGrpSpPr>
                  <p:grpSpPr>
                    <a:xfrm>
                      <a:off x="1270535" y="-878306"/>
                      <a:ext cx="526983" cy="613611"/>
                      <a:chOff x="1270535" y="-745959"/>
                      <a:chExt cx="526983" cy="481264"/>
                    </a:xfrm>
                  </p:grpSpPr>
                  <p:cxnSp>
                    <p:nvCxnSpPr>
                      <p:cNvPr id="203" name="Rechte verbindingslijn 202">
                        <a:extLst>
                          <a:ext uri="{FF2B5EF4-FFF2-40B4-BE49-F238E27FC236}">
                            <a16:creationId xmlns:a16="http://schemas.microsoft.com/office/drawing/2014/main" id="{D9272B91-5E68-4042-A3C5-AD38991AAC7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4" name="Rechte verbindingslijn 203">
                        <a:extLst>
                          <a:ext uri="{FF2B5EF4-FFF2-40B4-BE49-F238E27FC236}">
                            <a16:creationId xmlns:a16="http://schemas.microsoft.com/office/drawing/2014/main" id="{BF342DDB-34EC-4C12-BADE-0361F080360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5" name="Rechte verbindingslijn 204">
                        <a:extLst>
                          <a:ext uri="{FF2B5EF4-FFF2-40B4-BE49-F238E27FC236}">
                            <a16:creationId xmlns:a16="http://schemas.microsoft.com/office/drawing/2014/main" id="{871D73F1-A834-41A7-8C45-FAAB656B5C9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6" name="Rechte verbindingslijn 205">
                        <a:extLst>
                          <a:ext uri="{FF2B5EF4-FFF2-40B4-BE49-F238E27FC236}">
                            <a16:creationId xmlns:a16="http://schemas.microsoft.com/office/drawing/2014/main" id="{04B04275-F9CA-4863-8F06-6E2646130AD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91" name="Rechte verbindingslijn 190">
                    <a:extLst>
                      <a:ext uri="{FF2B5EF4-FFF2-40B4-BE49-F238E27FC236}">
                        <a16:creationId xmlns:a16="http://schemas.microsoft.com/office/drawing/2014/main" id="{09FE12AF-DC55-4175-9A29-5A0F58BF7839}"/>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2" name="Rechte verbindingslijn 191">
                    <a:extLst>
                      <a:ext uri="{FF2B5EF4-FFF2-40B4-BE49-F238E27FC236}">
                        <a16:creationId xmlns:a16="http://schemas.microsoft.com/office/drawing/2014/main" id="{54D5B7E6-523C-4CDD-AAB5-A015161EBE5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DA4F4B24-8DE3-4FB4-8226-06779C73F77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1A9F51A0-E0F6-4764-B7EB-88AFC9704EC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95" name="Rechthoek 194">
                    <a:extLst>
                      <a:ext uri="{FF2B5EF4-FFF2-40B4-BE49-F238E27FC236}">
                        <a16:creationId xmlns:a16="http://schemas.microsoft.com/office/drawing/2014/main" id="{2D2F98A8-BCA9-4E47-BF2A-165B32564E6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96" name="Groep 195">
                    <a:extLst>
                      <a:ext uri="{FF2B5EF4-FFF2-40B4-BE49-F238E27FC236}">
                        <a16:creationId xmlns:a16="http://schemas.microsoft.com/office/drawing/2014/main" id="{33A5EF17-2BCC-46D0-AF57-B7490443D379}"/>
                      </a:ext>
                    </a:extLst>
                  </p:cNvPr>
                  <p:cNvGrpSpPr/>
                  <p:nvPr userDrawn="1"/>
                </p:nvGrpSpPr>
                <p:grpSpPr>
                  <a:xfrm rot="2700000">
                    <a:off x="-3158000" y="3650045"/>
                    <a:ext cx="34350" cy="147351"/>
                    <a:chOff x="3148392" y="-836646"/>
                    <a:chExt cx="132124" cy="596095"/>
                  </a:xfrm>
                  <a:solidFill>
                    <a:srgbClr val="3399FF"/>
                  </a:solidFill>
                </p:grpSpPr>
                <p:sp>
                  <p:nvSpPr>
                    <p:cNvPr id="197" name="Rechthoek 196">
                      <a:extLst>
                        <a:ext uri="{FF2B5EF4-FFF2-40B4-BE49-F238E27FC236}">
                          <a16:creationId xmlns:a16="http://schemas.microsoft.com/office/drawing/2014/main" id="{456089FB-8508-458E-AFB2-68C4E7697A0B}"/>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8" name="Rechthoek: afgeronde bovenhoeken 197">
                      <a:extLst>
                        <a:ext uri="{FF2B5EF4-FFF2-40B4-BE49-F238E27FC236}">
                          <a16:creationId xmlns:a16="http://schemas.microsoft.com/office/drawing/2014/main" id="{74FC9BF8-33ED-4362-AC01-D19672BDD38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9" name="Gelijkbenige driehoek 198">
                      <a:extLst>
                        <a:ext uri="{FF2B5EF4-FFF2-40B4-BE49-F238E27FC236}">
                          <a16:creationId xmlns:a16="http://schemas.microsoft.com/office/drawing/2014/main" id="{E84F0A6F-C28A-4C24-996E-3B93F40061A6}"/>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sp>
            <p:nvSpPr>
              <p:cNvPr id="172" name="Rechthoek 171">
                <a:extLst>
                  <a:ext uri="{FF2B5EF4-FFF2-40B4-BE49-F238E27FC236}">
                    <a16:creationId xmlns:a16="http://schemas.microsoft.com/office/drawing/2014/main" id="{8EBE589E-F7AA-4A47-82C3-F42C22531DED}"/>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73" name="ICOON_info">
                <a:extLst>
                  <a:ext uri="{FF2B5EF4-FFF2-40B4-BE49-F238E27FC236}">
                    <a16:creationId xmlns:a16="http://schemas.microsoft.com/office/drawing/2014/main" id="{8A3A6EFE-0F6F-4524-AAC6-5CC09D1B43D2}"/>
                  </a:ext>
                </a:extLst>
              </p:cNvPr>
              <p:cNvGrpSpPr/>
              <p:nvPr userDrawn="1"/>
            </p:nvGrpSpPr>
            <p:grpSpPr>
              <a:xfrm>
                <a:off x="-376736" y="4751903"/>
                <a:ext cx="283685" cy="283685"/>
                <a:chOff x="-510741" y="5913713"/>
                <a:chExt cx="267555" cy="267555"/>
              </a:xfrm>
            </p:grpSpPr>
            <p:sp>
              <p:nvSpPr>
                <p:cNvPr id="180" name="Ovaal 179">
                  <a:extLst>
                    <a:ext uri="{FF2B5EF4-FFF2-40B4-BE49-F238E27FC236}">
                      <a16:creationId xmlns:a16="http://schemas.microsoft.com/office/drawing/2014/main" id="{3DF34F5F-99A5-43A8-9F72-497F83F9CA9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81" name="Graphic 163" descr="Informatie">
                  <a:extLst>
                    <a:ext uri="{FF2B5EF4-FFF2-40B4-BE49-F238E27FC236}">
                      <a16:creationId xmlns:a16="http://schemas.microsoft.com/office/drawing/2014/main" id="{C6413451-066C-4222-9946-902436EB79D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675A80C3-AC18-4825-A513-121585922CF8}"/>
                  </a:ext>
                </a:extLst>
              </p:cNvPr>
              <p:cNvGrpSpPr/>
              <p:nvPr userDrawn="1"/>
            </p:nvGrpSpPr>
            <p:grpSpPr>
              <a:xfrm>
                <a:off x="-938434" y="5025298"/>
                <a:ext cx="627798" cy="576693"/>
                <a:chOff x="-938434" y="4570310"/>
                <a:chExt cx="627798" cy="576693"/>
              </a:xfrm>
            </p:grpSpPr>
            <p:grpSp>
              <p:nvGrpSpPr>
                <p:cNvPr id="175" name="Inspireren">
                  <a:extLst>
                    <a:ext uri="{FF2B5EF4-FFF2-40B4-BE49-F238E27FC236}">
                      <a16:creationId xmlns:a16="http://schemas.microsoft.com/office/drawing/2014/main" id="{2FE82301-6528-4BE8-B3F0-0B5D1C55044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77" name="Freeform 12">
                    <a:extLst>
                      <a:ext uri="{FF2B5EF4-FFF2-40B4-BE49-F238E27FC236}">
                        <a16:creationId xmlns:a16="http://schemas.microsoft.com/office/drawing/2014/main" id="{2FFBCD9F-D55B-49C0-9445-F0E01B60801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8" name="Freeform 13">
                    <a:extLst>
                      <a:ext uri="{FF2B5EF4-FFF2-40B4-BE49-F238E27FC236}">
                        <a16:creationId xmlns:a16="http://schemas.microsoft.com/office/drawing/2014/main" id="{0878D112-A5B4-46D2-AB86-E9DDD24900A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9" name="Freeform 14">
                    <a:extLst>
                      <a:ext uri="{FF2B5EF4-FFF2-40B4-BE49-F238E27FC236}">
                        <a16:creationId xmlns:a16="http://schemas.microsoft.com/office/drawing/2014/main" id="{2DB0445D-D06A-4618-ADD9-67836D1163E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76" name="Tekstvak 175">
                  <a:extLst>
                    <a:ext uri="{FF2B5EF4-FFF2-40B4-BE49-F238E27FC236}">
                      <a16:creationId xmlns:a16="http://schemas.microsoft.com/office/drawing/2014/main" id="{24AC7064-7E74-4122-A29E-DA6D749D98FC}"/>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45" name="Groep 144">
              <a:extLst>
                <a:ext uri="{FF2B5EF4-FFF2-40B4-BE49-F238E27FC236}">
                  <a16:creationId xmlns:a16="http://schemas.microsoft.com/office/drawing/2014/main" id="{C88276B3-37A3-4D42-A7F6-FD21620ABBFC}"/>
                </a:ext>
              </a:extLst>
            </p:cNvPr>
            <p:cNvGrpSpPr/>
            <p:nvPr userDrawn="1"/>
          </p:nvGrpSpPr>
          <p:grpSpPr>
            <a:xfrm>
              <a:off x="-3786165" y="2"/>
              <a:ext cx="3593091" cy="3041230"/>
              <a:chOff x="-3786165" y="2"/>
              <a:chExt cx="3593091" cy="3041230"/>
            </a:xfrm>
          </p:grpSpPr>
          <p:sp>
            <p:nvSpPr>
              <p:cNvPr id="146" name="Rechthoek 145">
                <a:extLst>
                  <a:ext uri="{FF2B5EF4-FFF2-40B4-BE49-F238E27FC236}">
                    <a16:creationId xmlns:a16="http://schemas.microsoft.com/office/drawing/2014/main" id="{0E47D561-10F7-4457-A14B-E93CEAB1FCB3}"/>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47" name="Ovaal 146">
                <a:extLst>
                  <a:ext uri="{FF2B5EF4-FFF2-40B4-BE49-F238E27FC236}">
                    <a16:creationId xmlns:a16="http://schemas.microsoft.com/office/drawing/2014/main" id="{4E9E897C-6CBE-4C2B-A76F-E6EA0CC3E69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8" name="Rechthoek 147">
                <a:extLst>
                  <a:ext uri="{FF2B5EF4-FFF2-40B4-BE49-F238E27FC236}">
                    <a16:creationId xmlns:a16="http://schemas.microsoft.com/office/drawing/2014/main" id="{6473D2A2-5334-4B9B-9791-E9CB84F2A26A}"/>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425099A3-EDAC-47F2-A4B6-2B592F3846F6}"/>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0" name="Rechthoek 149">
                <a:extLst>
                  <a:ext uri="{FF2B5EF4-FFF2-40B4-BE49-F238E27FC236}">
                    <a16:creationId xmlns:a16="http://schemas.microsoft.com/office/drawing/2014/main" id="{17B92475-631D-4FC3-B354-9BC5D067A1AE}"/>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1" name="Groep 150">
                <a:extLst>
                  <a:ext uri="{FF2B5EF4-FFF2-40B4-BE49-F238E27FC236}">
                    <a16:creationId xmlns:a16="http://schemas.microsoft.com/office/drawing/2014/main" id="{A2FA9256-135A-4124-98D0-B4C8668E6807}"/>
                  </a:ext>
                </a:extLst>
              </p:cNvPr>
              <p:cNvGrpSpPr/>
              <p:nvPr userDrawn="1"/>
            </p:nvGrpSpPr>
            <p:grpSpPr>
              <a:xfrm>
                <a:off x="-3312582" y="1060763"/>
                <a:ext cx="576000" cy="246597"/>
                <a:chOff x="-3303310" y="1024128"/>
                <a:chExt cx="576000" cy="246597"/>
              </a:xfrm>
            </p:grpSpPr>
            <p:sp>
              <p:nvSpPr>
                <p:cNvPr id="166" name="Rechthoek 165">
                  <a:extLst>
                    <a:ext uri="{FF2B5EF4-FFF2-40B4-BE49-F238E27FC236}">
                      <a16:creationId xmlns:a16="http://schemas.microsoft.com/office/drawing/2014/main" id="{A5A9022E-9647-4FE2-9DBE-40D464E09DFF}"/>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67" name="Rechthoek 166">
                  <a:extLst>
                    <a:ext uri="{FF2B5EF4-FFF2-40B4-BE49-F238E27FC236}">
                      <a16:creationId xmlns:a16="http://schemas.microsoft.com/office/drawing/2014/main" id="{41B3B121-5A11-4B61-B002-0A23E929037B}"/>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2" name="Groep 151">
                <a:extLst>
                  <a:ext uri="{FF2B5EF4-FFF2-40B4-BE49-F238E27FC236}">
                    <a16:creationId xmlns:a16="http://schemas.microsoft.com/office/drawing/2014/main" id="{3D7FD203-FEEF-415F-A8D4-E40680F1AC6A}"/>
                  </a:ext>
                </a:extLst>
              </p:cNvPr>
              <p:cNvGrpSpPr/>
              <p:nvPr userDrawn="1"/>
            </p:nvGrpSpPr>
            <p:grpSpPr>
              <a:xfrm>
                <a:off x="-3314821" y="2257494"/>
                <a:ext cx="1377262" cy="591693"/>
                <a:chOff x="-3314821" y="2421532"/>
                <a:chExt cx="1377262" cy="591693"/>
              </a:xfrm>
            </p:grpSpPr>
            <p:sp>
              <p:nvSpPr>
                <p:cNvPr id="153" name="Rechthoek 152">
                  <a:extLst>
                    <a:ext uri="{FF2B5EF4-FFF2-40B4-BE49-F238E27FC236}">
                      <a16:creationId xmlns:a16="http://schemas.microsoft.com/office/drawing/2014/main" id="{BF2B7799-FC62-4375-AA7F-38FE25AD51A6}"/>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4" name="Rechthoek 153">
                  <a:extLst>
                    <a:ext uri="{FF2B5EF4-FFF2-40B4-BE49-F238E27FC236}">
                      <a16:creationId xmlns:a16="http://schemas.microsoft.com/office/drawing/2014/main" id="{723FD46D-3E3F-4A15-A5E3-6D232AEB3A37}"/>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Tekstvak 154">
                  <a:extLst>
                    <a:ext uri="{FF2B5EF4-FFF2-40B4-BE49-F238E27FC236}">
                      <a16:creationId xmlns:a16="http://schemas.microsoft.com/office/drawing/2014/main" id="{45F3B92E-3DD8-4739-8A1E-D6A9C0498561}"/>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156" name="Tekstvak 155">
                  <a:extLst>
                    <a:ext uri="{FF2B5EF4-FFF2-40B4-BE49-F238E27FC236}">
                      <a16:creationId xmlns:a16="http://schemas.microsoft.com/office/drawing/2014/main" id="{ECBA8169-CC0E-4E49-A0C8-1686FA46D9A8}"/>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157" name="Vrije vorm: vorm 156">
                  <a:extLst>
                    <a:ext uri="{FF2B5EF4-FFF2-40B4-BE49-F238E27FC236}">
                      <a16:creationId xmlns:a16="http://schemas.microsoft.com/office/drawing/2014/main" id="{6D505016-9A3F-4B67-80DE-53CB6CE9B4D7}"/>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8" name="Groep 157">
                  <a:extLst>
                    <a:ext uri="{FF2B5EF4-FFF2-40B4-BE49-F238E27FC236}">
                      <a16:creationId xmlns:a16="http://schemas.microsoft.com/office/drawing/2014/main" id="{6C4FA801-2015-4C83-A716-F6B2A8B4D6C3}"/>
                    </a:ext>
                  </a:extLst>
                </p:cNvPr>
                <p:cNvGrpSpPr/>
                <p:nvPr userDrawn="1"/>
              </p:nvGrpSpPr>
              <p:grpSpPr>
                <a:xfrm>
                  <a:off x="-3258488" y="2718400"/>
                  <a:ext cx="225663" cy="229638"/>
                  <a:chOff x="-3258488" y="2713782"/>
                  <a:chExt cx="225663" cy="229638"/>
                </a:xfrm>
              </p:grpSpPr>
              <p:sp>
                <p:nvSpPr>
                  <p:cNvPr id="162" name="Rechthoek 161">
                    <a:extLst>
                      <a:ext uri="{FF2B5EF4-FFF2-40B4-BE49-F238E27FC236}">
                        <a16:creationId xmlns:a16="http://schemas.microsoft.com/office/drawing/2014/main" id="{28544CC1-6200-4334-9797-2D0EB49CEBE5}"/>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3" name="Rechthoek 162">
                    <a:extLst>
                      <a:ext uri="{FF2B5EF4-FFF2-40B4-BE49-F238E27FC236}">
                        <a16:creationId xmlns:a16="http://schemas.microsoft.com/office/drawing/2014/main" id="{64083EE7-FE75-40C5-A85C-8FC5400F5A68}"/>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4" name="Rechthoek 163">
                    <a:extLst>
                      <a:ext uri="{FF2B5EF4-FFF2-40B4-BE49-F238E27FC236}">
                        <a16:creationId xmlns:a16="http://schemas.microsoft.com/office/drawing/2014/main" id="{B439B47F-8E8F-4444-8515-91547E2B0F6A}"/>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5" name="Rechthoek 282">
                    <a:extLst>
                      <a:ext uri="{FF2B5EF4-FFF2-40B4-BE49-F238E27FC236}">
                        <a16:creationId xmlns:a16="http://schemas.microsoft.com/office/drawing/2014/main" id="{13EB42BF-9143-4B01-AF20-869372716D17}"/>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nl-NL" sz="1000" b="1" dirty="0">
                      <a:solidFill>
                        <a:srgbClr val="211F26"/>
                      </a:solidFill>
                      <a:latin typeface="Calibri" panose="020F0502020204030204" pitchFamily="34" charset="0"/>
                      <a:cs typeface="Calibri" panose="020F0502020204030204" pitchFamily="34" charset="0"/>
                    </a:endParaRPr>
                  </a:p>
                </p:txBody>
              </p:sp>
            </p:grpSp>
            <p:grpSp>
              <p:nvGrpSpPr>
                <p:cNvPr id="159" name="Groep 158">
                  <a:extLst>
                    <a:ext uri="{FF2B5EF4-FFF2-40B4-BE49-F238E27FC236}">
                      <a16:creationId xmlns:a16="http://schemas.microsoft.com/office/drawing/2014/main" id="{307A79AC-CB86-4AE5-B0E5-F1CA17745C65}"/>
                    </a:ext>
                  </a:extLst>
                </p:cNvPr>
                <p:cNvGrpSpPr/>
                <p:nvPr userDrawn="1"/>
              </p:nvGrpSpPr>
              <p:grpSpPr>
                <a:xfrm>
                  <a:off x="-3219980" y="2771792"/>
                  <a:ext cx="140241" cy="116552"/>
                  <a:chOff x="-2608640" y="2891109"/>
                  <a:chExt cx="309118" cy="261993"/>
                </a:xfrm>
              </p:grpSpPr>
              <p:sp>
                <p:nvSpPr>
                  <p:cNvPr id="160" name="Vrije vorm: vorm 159">
                    <a:extLst>
                      <a:ext uri="{FF2B5EF4-FFF2-40B4-BE49-F238E27FC236}">
                        <a16:creationId xmlns:a16="http://schemas.microsoft.com/office/drawing/2014/main" id="{FFBBF7BD-19EA-4EA0-A791-88B684976B34}"/>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sp>
                <p:nvSpPr>
                  <p:cNvPr id="161" name="Vrije vorm: vorm 160">
                    <a:extLst>
                      <a:ext uri="{FF2B5EF4-FFF2-40B4-BE49-F238E27FC236}">
                        <a16:creationId xmlns:a16="http://schemas.microsoft.com/office/drawing/2014/main" id="{FFB06D1F-CF83-426A-92D5-4F8BD828788A}"/>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grpSp>
        </p:grpSp>
      </p:grpSp>
      <p:grpSp>
        <p:nvGrpSpPr>
          <p:cNvPr id="210" name="INSTRUCTION">
            <a:extLst>
              <a:ext uri="{FF2B5EF4-FFF2-40B4-BE49-F238E27FC236}">
                <a16:creationId xmlns:a16="http://schemas.microsoft.com/office/drawing/2014/main" id="{C7ACACE3-CE15-429B-B897-A4BC71942D40}"/>
              </a:ext>
            </a:extLst>
          </p:cNvPr>
          <p:cNvGrpSpPr/>
          <p:nvPr userDrawn="1"/>
        </p:nvGrpSpPr>
        <p:grpSpPr>
          <a:xfrm>
            <a:off x="-3786437" y="0"/>
            <a:ext cx="3693386" cy="5359349"/>
            <a:chOff x="-3786437" y="0"/>
            <a:chExt cx="3693386" cy="5359349"/>
          </a:xfrm>
        </p:grpSpPr>
        <p:sp>
          <p:nvSpPr>
            <p:cNvPr id="211" name="Rechthoek 210">
              <a:extLst>
                <a:ext uri="{FF2B5EF4-FFF2-40B4-BE49-F238E27FC236}">
                  <a16:creationId xmlns:a16="http://schemas.microsoft.com/office/drawing/2014/main" id="{9480CF9E-0349-4209-9063-64584ECD286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212" name="Ovaal 211">
              <a:extLst>
                <a:ext uri="{FF2B5EF4-FFF2-40B4-BE49-F238E27FC236}">
                  <a16:creationId xmlns:a16="http://schemas.microsoft.com/office/drawing/2014/main" id="{EBD9E577-52FC-4295-98E5-19D62C4544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3" name="Rechthoek 212">
              <a:extLst>
                <a:ext uri="{FF2B5EF4-FFF2-40B4-BE49-F238E27FC236}">
                  <a16:creationId xmlns:a16="http://schemas.microsoft.com/office/drawing/2014/main" id="{0622C9C5-32F3-4B6E-AE4C-8985523904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14" name="Ovaal 213">
              <a:extLst>
                <a:ext uri="{FF2B5EF4-FFF2-40B4-BE49-F238E27FC236}">
                  <a16:creationId xmlns:a16="http://schemas.microsoft.com/office/drawing/2014/main" id="{6E8C48BF-F5B1-41D0-807C-ACD91EB0536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5" name="Rechthoek 214">
              <a:extLst>
                <a:ext uri="{FF2B5EF4-FFF2-40B4-BE49-F238E27FC236}">
                  <a16:creationId xmlns:a16="http://schemas.microsoft.com/office/drawing/2014/main" id="{2C515C88-EF54-4955-AD0B-9096DC3F98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6" name="Rechthoek 215">
              <a:extLst>
                <a:ext uri="{FF2B5EF4-FFF2-40B4-BE49-F238E27FC236}">
                  <a16:creationId xmlns:a16="http://schemas.microsoft.com/office/drawing/2014/main" id="{84D0AF68-777F-425E-8605-17DEE5FC3E4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17" name="Ovaal 216">
              <a:extLst>
                <a:ext uri="{FF2B5EF4-FFF2-40B4-BE49-F238E27FC236}">
                  <a16:creationId xmlns:a16="http://schemas.microsoft.com/office/drawing/2014/main" id="{E7050ABD-DC48-4EED-BBB4-E51E03ADE3E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8" name="Rechthoek 217">
              <a:extLst>
                <a:ext uri="{FF2B5EF4-FFF2-40B4-BE49-F238E27FC236}">
                  <a16:creationId xmlns:a16="http://schemas.microsoft.com/office/drawing/2014/main" id="{1096CE28-16BF-4216-8C27-64D91EB65930}"/>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19" name="Ovaal 218">
              <a:extLst>
                <a:ext uri="{FF2B5EF4-FFF2-40B4-BE49-F238E27FC236}">
                  <a16:creationId xmlns:a16="http://schemas.microsoft.com/office/drawing/2014/main" id="{67142E40-D09E-4FA6-87C7-87FC3336822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0" name="Rechthoek 219">
              <a:extLst>
                <a:ext uri="{FF2B5EF4-FFF2-40B4-BE49-F238E27FC236}">
                  <a16:creationId xmlns:a16="http://schemas.microsoft.com/office/drawing/2014/main" id="{9C69955A-BE32-479E-97D7-4D141653A56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21" name="Ovaal 220">
              <a:extLst>
                <a:ext uri="{FF2B5EF4-FFF2-40B4-BE49-F238E27FC236}">
                  <a16:creationId xmlns:a16="http://schemas.microsoft.com/office/drawing/2014/main" id="{DE856A8B-0883-4BEC-B592-65C6E77A4008}"/>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2" name="Rechthoek 221">
              <a:extLst>
                <a:ext uri="{FF2B5EF4-FFF2-40B4-BE49-F238E27FC236}">
                  <a16:creationId xmlns:a16="http://schemas.microsoft.com/office/drawing/2014/main" id="{0C713D9A-DB02-4E1B-A7A1-5C6DA233913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23" name="Ovaal 222">
              <a:extLst>
                <a:ext uri="{FF2B5EF4-FFF2-40B4-BE49-F238E27FC236}">
                  <a16:creationId xmlns:a16="http://schemas.microsoft.com/office/drawing/2014/main" id="{0E7D6669-1A98-455D-AC6A-3F77B118D85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4" name="Rechthoek 223">
              <a:extLst>
                <a:ext uri="{FF2B5EF4-FFF2-40B4-BE49-F238E27FC236}">
                  <a16:creationId xmlns:a16="http://schemas.microsoft.com/office/drawing/2014/main" id="{ECCFB6C2-91C2-408A-A6A3-D75FEE2D08F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225" name="Ovaal 224">
              <a:extLst>
                <a:ext uri="{FF2B5EF4-FFF2-40B4-BE49-F238E27FC236}">
                  <a16:creationId xmlns:a16="http://schemas.microsoft.com/office/drawing/2014/main" id="{984F434F-E750-4D1C-84AF-2FB2E9B7A2E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6" name="Rechthoek 225">
              <a:extLst>
                <a:ext uri="{FF2B5EF4-FFF2-40B4-BE49-F238E27FC236}">
                  <a16:creationId xmlns:a16="http://schemas.microsoft.com/office/drawing/2014/main" id="{5902B763-442D-48C6-934F-7BDCC50B923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27" name="Ovaal 226">
              <a:extLst>
                <a:ext uri="{FF2B5EF4-FFF2-40B4-BE49-F238E27FC236}">
                  <a16:creationId xmlns:a16="http://schemas.microsoft.com/office/drawing/2014/main" id="{C6B93918-38A1-40BF-9D54-98E4A9ADAD8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8" name="Rechthoek 227">
              <a:extLst>
                <a:ext uri="{FF2B5EF4-FFF2-40B4-BE49-F238E27FC236}">
                  <a16:creationId xmlns:a16="http://schemas.microsoft.com/office/drawing/2014/main" id="{ECF8B08C-07CC-4DC4-8BDA-C045A923CCE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229" name="Ovaal 228">
              <a:extLst>
                <a:ext uri="{FF2B5EF4-FFF2-40B4-BE49-F238E27FC236}">
                  <a16:creationId xmlns:a16="http://schemas.microsoft.com/office/drawing/2014/main" id="{17599426-5DB1-41D9-8FD8-6F64A254D50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30" name="Rechthoek 229">
              <a:extLst>
                <a:ext uri="{FF2B5EF4-FFF2-40B4-BE49-F238E27FC236}">
                  <a16:creationId xmlns:a16="http://schemas.microsoft.com/office/drawing/2014/main" id="{B2B8C55D-84B1-4ABF-999E-E8BC5BD5020D}"/>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231" name="Rechthoek 230">
              <a:extLst>
                <a:ext uri="{FF2B5EF4-FFF2-40B4-BE49-F238E27FC236}">
                  <a16:creationId xmlns:a16="http://schemas.microsoft.com/office/drawing/2014/main" id="{5B4FFF26-F6B9-4515-852D-0D53F5E8650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232" name="ICOON_info">
              <a:extLst>
                <a:ext uri="{FF2B5EF4-FFF2-40B4-BE49-F238E27FC236}">
                  <a16:creationId xmlns:a16="http://schemas.microsoft.com/office/drawing/2014/main" id="{690ECF54-7573-4DFC-8691-CC13899B6534}"/>
                </a:ext>
              </a:extLst>
            </p:cNvPr>
            <p:cNvGrpSpPr/>
            <p:nvPr userDrawn="1"/>
          </p:nvGrpSpPr>
          <p:grpSpPr>
            <a:xfrm>
              <a:off x="-376736" y="4400186"/>
              <a:ext cx="283685" cy="283685"/>
              <a:chOff x="-510741" y="5913713"/>
              <a:chExt cx="267555" cy="267555"/>
            </a:xfrm>
          </p:grpSpPr>
          <p:sp>
            <p:nvSpPr>
              <p:cNvPr id="274" name="Ovaal 273">
                <a:extLst>
                  <a:ext uri="{FF2B5EF4-FFF2-40B4-BE49-F238E27FC236}">
                    <a16:creationId xmlns:a16="http://schemas.microsoft.com/office/drawing/2014/main" id="{3E06A8C4-51E5-4A33-BAB1-3542FB66AA7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275" name="Graphic 163" descr="Informatie">
                <a:extLst>
                  <a:ext uri="{FF2B5EF4-FFF2-40B4-BE49-F238E27FC236}">
                    <a16:creationId xmlns:a16="http://schemas.microsoft.com/office/drawing/2014/main" id="{E6787E0E-15BF-45CF-8281-64005D01463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33" name="VOORBEELD">
              <a:extLst>
                <a:ext uri="{FF2B5EF4-FFF2-40B4-BE49-F238E27FC236}">
                  <a16:creationId xmlns:a16="http://schemas.microsoft.com/office/drawing/2014/main" id="{B58F8EF5-EA3A-4E2B-ACAC-63CA871F0363}"/>
                </a:ext>
              </a:extLst>
            </p:cNvPr>
            <p:cNvGrpSpPr/>
            <p:nvPr userDrawn="1"/>
          </p:nvGrpSpPr>
          <p:grpSpPr>
            <a:xfrm>
              <a:off x="-3605171" y="458674"/>
              <a:ext cx="3234311" cy="558875"/>
              <a:chOff x="-3605171" y="458674"/>
              <a:chExt cx="3234311" cy="558875"/>
            </a:xfrm>
          </p:grpSpPr>
          <p:sp>
            <p:nvSpPr>
              <p:cNvPr id="234" name="Rechthoek 233">
                <a:extLst>
                  <a:ext uri="{FF2B5EF4-FFF2-40B4-BE49-F238E27FC236}">
                    <a16:creationId xmlns:a16="http://schemas.microsoft.com/office/drawing/2014/main" id="{B54365FE-FECE-464F-98A1-A0B126475D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235" name="Rechthoek 234">
                <a:extLst>
                  <a:ext uri="{FF2B5EF4-FFF2-40B4-BE49-F238E27FC236}">
                    <a16:creationId xmlns:a16="http://schemas.microsoft.com/office/drawing/2014/main" id="{DB62C766-04E6-43FA-BAB1-265D4862EBA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236" name="Groep 235">
                <a:extLst>
                  <a:ext uri="{FF2B5EF4-FFF2-40B4-BE49-F238E27FC236}">
                    <a16:creationId xmlns:a16="http://schemas.microsoft.com/office/drawing/2014/main" id="{5E665283-DB31-4927-8AE6-E4B6C39C05BB}"/>
                  </a:ext>
                </a:extLst>
              </p:cNvPr>
              <p:cNvGrpSpPr/>
              <p:nvPr userDrawn="1"/>
            </p:nvGrpSpPr>
            <p:grpSpPr>
              <a:xfrm>
                <a:off x="-3386247" y="830871"/>
                <a:ext cx="139423" cy="109566"/>
                <a:chOff x="-2866744" y="827071"/>
                <a:chExt cx="168701" cy="132575"/>
              </a:xfrm>
            </p:grpSpPr>
            <p:grpSp>
              <p:nvGrpSpPr>
                <p:cNvPr id="267" name="Groep 266">
                  <a:extLst>
                    <a:ext uri="{FF2B5EF4-FFF2-40B4-BE49-F238E27FC236}">
                      <a16:creationId xmlns:a16="http://schemas.microsoft.com/office/drawing/2014/main" id="{F5156144-E28E-4F44-BC75-16FC3FE549FD}"/>
                    </a:ext>
                  </a:extLst>
                </p:cNvPr>
                <p:cNvGrpSpPr/>
                <p:nvPr userDrawn="1"/>
              </p:nvGrpSpPr>
              <p:grpSpPr>
                <a:xfrm>
                  <a:off x="-2866744" y="827071"/>
                  <a:ext cx="168701" cy="132575"/>
                  <a:chOff x="-2866744" y="827071"/>
                  <a:chExt cx="168701" cy="132575"/>
                </a:xfrm>
              </p:grpSpPr>
              <p:cxnSp>
                <p:nvCxnSpPr>
                  <p:cNvPr id="269" name="Rechte verbindingslijn 268">
                    <a:extLst>
                      <a:ext uri="{FF2B5EF4-FFF2-40B4-BE49-F238E27FC236}">
                        <a16:creationId xmlns:a16="http://schemas.microsoft.com/office/drawing/2014/main" id="{BCC8B59E-A28B-4D0F-A6B1-3A9B4CAE541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228D66F1-3B3A-47B5-A43E-88478871DF6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2859746E-3B66-4015-A1FC-E1BB1834275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F8118FEF-6509-4373-B5D4-A7D69DA3811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FECFD006-D12E-4C3C-9A35-EA6DBB08AF6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8" name="Pijl: rechts 267">
                  <a:extLst>
                    <a:ext uri="{FF2B5EF4-FFF2-40B4-BE49-F238E27FC236}">
                      <a16:creationId xmlns:a16="http://schemas.microsoft.com/office/drawing/2014/main" id="{4C08F089-F7C9-4707-8D32-01BD6F4ED3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37" name="Groep 236">
                <a:extLst>
                  <a:ext uri="{FF2B5EF4-FFF2-40B4-BE49-F238E27FC236}">
                    <a16:creationId xmlns:a16="http://schemas.microsoft.com/office/drawing/2014/main" id="{E273EBD7-D707-4F5A-B966-100CE858F13C}"/>
                  </a:ext>
                </a:extLst>
              </p:cNvPr>
              <p:cNvGrpSpPr/>
              <p:nvPr userDrawn="1"/>
            </p:nvGrpSpPr>
            <p:grpSpPr>
              <a:xfrm>
                <a:off x="-3605171" y="830871"/>
                <a:ext cx="139423" cy="109566"/>
                <a:chOff x="-2866744" y="518074"/>
                <a:chExt cx="168701" cy="132575"/>
              </a:xfrm>
            </p:grpSpPr>
            <p:grpSp>
              <p:nvGrpSpPr>
                <p:cNvPr id="260" name="Groep 259">
                  <a:extLst>
                    <a:ext uri="{FF2B5EF4-FFF2-40B4-BE49-F238E27FC236}">
                      <a16:creationId xmlns:a16="http://schemas.microsoft.com/office/drawing/2014/main" id="{87C33A5F-E7D1-449B-8E22-41414BA566E2}"/>
                    </a:ext>
                  </a:extLst>
                </p:cNvPr>
                <p:cNvGrpSpPr/>
                <p:nvPr userDrawn="1"/>
              </p:nvGrpSpPr>
              <p:grpSpPr>
                <a:xfrm>
                  <a:off x="-2866744" y="518074"/>
                  <a:ext cx="168701" cy="132575"/>
                  <a:chOff x="-2866744" y="518074"/>
                  <a:chExt cx="168701" cy="132575"/>
                </a:xfrm>
              </p:grpSpPr>
              <p:cxnSp>
                <p:nvCxnSpPr>
                  <p:cNvPr id="262" name="Rechte verbindingslijn 261">
                    <a:extLst>
                      <a:ext uri="{FF2B5EF4-FFF2-40B4-BE49-F238E27FC236}">
                        <a16:creationId xmlns:a16="http://schemas.microsoft.com/office/drawing/2014/main" id="{BA71E8B3-90FF-4080-9E0A-C88DCCDA594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477C6B8F-E1D2-4515-9DF4-86AD9E6B0F0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D95D0225-C8EA-490C-B38E-ADA422EEFC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AEF0B09C-AB4E-4E25-B6BD-EC6B4BC3F3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71EF1B43-A2AF-47B7-91D5-A2D6976285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1" name="Pijl: rechts 260">
                  <a:extLst>
                    <a:ext uri="{FF2B5EF4-FFF2-40B4-BE49-F238E27FC236}">
                      <a16:creationId xmlns:a16="http://schemas.microsoft.com/office/drawing/2014/main" id="{9093A994-7721-4626-9BF4-5C03522B6F8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238" name="Rechte verbindingslijn 237">
                <a:extLst>
                  <a:ext uri="{FF2B5EF4-FFF2-40B4-BE49-F238E27FC236}">
                    <a16:creationId xmlns:a16="http://schemas.microsoft.com/office/drawing/2014/main" id="{26ABF508-C542-428E-BD1A-3C6F97C9D0D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9" name="Rechte verbindingslijn 238">
                <a:extLst>
                  <a:ext uri="{FF2B5EF4-FFF2-40B4-BE49-F238E27FC236}">
                    <a16:creationId xmlns:a16="http://schemas.microsoft.com/office/drawing/2014/main" id="{737BEABF-6482-4B1A-B8EA-383E2FA5F52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40" name="Rechthoek 239">
                <a:extLst>
                  <a:ext uri="{FF2B5EF4-FFF2-40B4-BE49-F238E27FC236}">
                    <a16:creationId xmlns:a16="http://schemas.microsoft.com/office/drawing/2014/main" id="{5289E9BA-26D4-482D-8782-48F25749EE4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41" name="Rechthoek 240">
                <a:extLst>
                  <a:ext uri="{FF2B5EF4-FFF2-40B4-BE49-F238E27FC236}">
                    <a16:creationId xmlns:a16="http://schemas.microsoft.com/office/drawing/2014/main" id="{E914FBC7-5759-4784-BE1D-E0041EAD9FF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42" name="Groep 241">
                <a:extLst>
                  <a:ext uri="{FF2B5EF4-FFF2-40B4-BE49-F238E27FC236}">
                    <a16:creationId xmlns:a16="http://schemas.microsoft.com/office/drawing/2014/main" id="{BC9BF5D2-692B-4984-B8A0-E5EDB23C9485}"/>
                  </a:ext>
                </a:extLst>
              </p:cNvPr>
              <p:cNvGrpSpPr/>
              <p:nvPr userDrawn="1"/>
            </p:nvGrpSpPr>
            <p:grpSpPr>
              <a:xfrm>
                <a:off x="-2916763" y="769168"/>
                <a:ext cx="268738" cy="248381"/>
                <a:chOff x="-2916763" y="769168"/>
                <a:chExt cx="268738" cy="248381"/>
              </a:xfrm>
            </p:grpSpPr>
            <p:sp>
              <p:nvSpPr>
                <p:cNvPr id="252" name="Rechthoek 251">
                  <a:extLst>
                    <a:ext uri="{FF2B5EF4-FFF2-40B4-BE49-F238E27FC236}">
                      <a16:creationId xmlns:a16="http://schemas.microsoft.com/office/drawing/2014/main" id="{A186652A-C4E3-4C43-ACC6-5F982CC4CD4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53" name="Groep 252">
                  <a:extLst>
                    <a:ext uri="{FF2B5EF4-FFF2-40B4-BE49-F238E27FC236}">
                      <a16:creationId xmlns:a16="http://schemas.microsoft.com/office/drawing/2014/main" id="{CA0752D8-74B4-498F-A312-B675BF9A1F14}"/>
                    </a:ext>
                  </a:extLst>
                </p:cNvPr>
                <p:cNvGrpSpPr/>
                <p:nvPr userDrawn="1"/>
              </p:nvGrpSpPr>
              <p:grpSpPr>
                <a:xfrm>
                  <a:off x="-2866744" y="827071"/>
                  <a:ext cx="168701" cy="132575"/>
                  <a:chOff x="-2866744" y="827071"/>
                  <a:chExt cx="168701" cy="132575"/>
                </a:xfrm>
              </p:grpSpPr>
              <p:cxnSp>
                <p:nvCxnSpPr>
                  <p:cNvPr id="255" name="Rechte verbindingslijn 254">
                    <a:extLst>
                      <a:ext uri="{FF2B5EF4-FFF2-40B4-BE49-F238E27FC236}">
                        <a16:creationId xmlns:a16="http://schemas.microsoft.com/office/drawing/2014/main" id="{32D44B06-5D3D-40F0-884A-144FF95A46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FB78730F-8BD0-48CB-8035-D0516C17FD8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C8FCC2BB-9A5A-43B5-BEB5-9298B9C9B2C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6F5D3D15-C02A-4725-B5DB-AFE168FCD67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9" name="Rechte verbindingslijn 258">
                    <a:extLst>
                      <a:ext uri="{FF2B5EF4-FFF2-40B4-BE49-F238E27FC236}">
                        <a16:creationId xmlns:a16="http://schemas.microsoft.com/office/drawing/2014/main" id="{CFB8D175-391F-44A7-B106-841DADEA26D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4" name="Pijl: rechts 253">
                  <a:extLst>
                    <a:ext uri="{FF2B5EF4-FFF2-40B4-BE49-F238E27FC236}">
                      <a16:creationId xmlns:a16="http://schemas.microsoft.com/office/drawing/2014/main" id="{8ADAC428-4015-45D0-9209-5F7AFC44E3D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43" name="Groep 242">
                <a:extLst>
                  <a:ext uri="{FF2B5EF4-FFF2-40B4-BE49-F238E27FC236}">
                    <a16:creationId xmlns:a16="http://schemas.microsoft.com/office/drawing/2014/main" id="{C61DE5C1-07A0-40AA-BAB0-E7BB3611DBA4}"/>
                  </a:ext>
                </a:extLst>
              </p:cNvPr>
              <p:cNvGrpSpPr/>
              <p:nvPr userDrawn="1"/>
            </p:nvGrpSpPr>
            <p:grpSpPr>
              <a:xfrm>
                <a:off x="-2916763" y="460171"/>
                <a:ext cx="268738" cy="248381"/>
                <a:chOff x="-2916763" y="460171"/>
                <a:chExt cx="268738" cy="248381"/>
              </a:xfrm>
            </p:grpSpPr>
            <p:sp>
              <p:nvSpPr>
                <p:cNvPr id="244" name="Rechthoek 243">
                  <a:extLst>
                    <a:ext uri="{FF2B5EF4-FFF2-40B4-BE49-F238E27FC236}">
                      <a16:creationId xmlns:a16="http://schemas.microsoft.com/office/drawing/2014/main" id="{C9318C30-FD4B-4D20-BF6F-F191BF33A53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45" name="Groep 244">
                  <a:extLst>
                    <a:ext uri="{FF2B5EF4-FFF2-40B4-BE49-F238E27FC236}">
                      <a16:creationId xmlns:a16="http://schemas.microsoft.com/office/drawing/2014/main" id="{E27D215E-2A1A-4442-AD75-EE5768780AE5}"/>
                    </a:ext>
                  </a:extLst>
                </p:cNvPr>
                <p:cNvGrpSpPr/>
                <p:nvPr userDrawn="1"/>
              </p:nvGrpSpPr>
              <p:grpSpPr>
                <a:xfrm>
                  <a:off x="-2866744" y="518074"/>
                  <a:ext cx="168701" cy="132575"/>
                  <a:chOff x="-2866744" y="518074"/>
                  <a:chExt cx="168701" cy="132575"/>
                </a:xfrm>
              </p:grpSpPr>
              <p:cxnSp>
                <p:nvCxnSpPr>
                  <p:cNvPr id="247" name="Rechte verbindingslijn 246">
                    <a:extLst>
                      <a:ext uri="{FF2B5EF4-FFF2-40B4-BE49-F238E27FC236}">
                        <a16:creationId xmlns:a16="http://schemas.microsoft.com/office/drawing/2014/main" id="{711D174D-ADF0-4D1F-8EF9-B0274D64DC5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790E6E61-DF69-47A7-9F01-8B5DEACD407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869948E7-AE76-4900-AB30-73ED9FCAA95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17CAF792-D6CE-4DB3-9F80-7B929C053DF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1" name="Rechte verbindingslijn 250">
                    <a:extLst>
                      <a:ext uri="{FF2B5EF4-FFF2-40B4-BE49-F238E27FC236}">
                        <a16:creationId xmlns:a16="http://schemas.microsoft.com/office/drawing/2014/main" id="{F22F61B1-5E18-4E9C-89EA-ECF3A3DFD43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6" name="Pijl: rechts 245">
                  <a:extLst>
                    <a:ext uri="{FF2B5EF4-FFF2-40B4-BE49-F238E27FC236}">
                      <a16:creationId xmlns:a16="http://schemas.microsoft.com/office/drawing/2014/main" id="{E261D943-BB92-4DF3-A0AC-5FBB29F80AB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sp>
        <p:nvSpPr>
          <p:cNvPr id="2" name="Tijdelijke aanduiding voor dianummer 1">
            <a:extLst>
              <a:ext uri="{FF2B5EF4-FFF2-40B4-BE49-F238E27FC236}">
                <a16:creationId xmlns:a16="http://schemas.microsoft.com/office/drawing/2014/main" id="{A2F74AC0-22F6-7E04-E0C8-05E8AA09C09A}"/>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77" name="Picture Placeholder 2">
            <a:extLst>
              <a:ext uri="{FF2B5EF4-FFF2-40B4-BE49-F238E27FC236}">
                <a16:creationId xmlns:a16="http://schemas.microsoft.com/office/drawing/2014/main" id="{E0E4E12D-583C-A871-61C8-DEBF47240375}"/>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22289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grpSp>
        <p:nvGrpSpPr>
          <p:cNvPr id="71" name="INSTRUCTION">
            <a:extLst>
              <a:ext uri="{FF2B5EF4-FFF2-40B4-BE49-F238E27FC236}">
                <a16:creationId xmlns:a16="http://schemas.microsoft.com/office/drawing/2014/main" id="{E30B3771-DD43-4AC3-A080-B74F9237A74F}"/>
              </a:ext>
            </a:extLst>
          </p:cNvPr>
          <p:cNvGrpSpPr/>
          <p:nvPr userDrawn="1"/>
        </p:nvGrpSpPr>
        <p:grpSpPr>
          <a:xfrm>
            <a:off x="-3786437" y="2"/>
            <a:ext cx="3693386" cy="5715919"/>
            <a:chOff x="-3786437" y="2"/>
            <a:chExt cx="3693386" cy="5715919"/>
          </a:xfrm>
        </p:grpSpPr>
        <p:grpSp>
          <p:nvGrpSpPr>
            <p:cNvPr id="72" name="Groep 71">
              <a:extLst>
                <a:ext uri="{FF2B5EF4-FFF2-40B4-BE49-F238E27FC236}">
                  <a16:creationId xmlns:a16="http://schemas.microsoft.com/office/drawing/2014/main" id="{9536221C-C727-4338-B65E-2F3ED9FB8379}"/>
                </a:ext>
              </a:extLst>
            </p:cNvPr>
            <p:cNvGrpSpPr/>
            <p:nvPr userDrawn="1"/>
          </p:nvGrpSpPr>
          <p:grpSpPr>
            <a:xfrm>
              <a:off x="-3786437" y="3234716"/>
              <a:ext cx="3693386" cy="2481205"/>
              <a:chOff x="-3786437" y="3234716"/>
              <a:chExt cx="3693386" cy="2481205"/>
            </a:xfrm>
          </p:grpSpPr>
          <p:sp>
            <p:nvSpPr>
              <p:cNvPr id="160" name="Rechthoek 159">
                <a:extLst>
                  <a:ext uri="{FF2B5EF4-FFF2-40B4-BE49-F238E27FC236}">
                    <a16:creationId xmlns:a16="http://schemas.microsoft.com/office/drawing/2014/main" id="{070ED416-A4C0-453C-8EE4-B547EE8A3F0B}"/>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161" name="Ovaal 160">
                <a:extLst>
                  <a:ext uri="{FF2B5EF4-FFF2-40B4-BE49-F238E27FC236}">
                    <a16:creationId xmlns:a16="http://schemas.microsoft.com/office/drawing/2014/main" id="{A4F58B72-4B5F-4C27-BAA7-2492F4560A0F}"/>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2" name="Rechthoek 161">
                <a:extLst>
                  <a:ext uri="{FF2B5EF4-FFF2-40B4-BE49-F238E27FC236}">
                    <a16:creationId xmlns:a16="http://schemas.microsoft.com/office/drawing/2014/main" id="{8907F8CD-737B-4D73-9F93-025BB17C9434}"/>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3" name="Groep 162">
                <a:extLst>
                  <a:ext uri="{FF2B5EF4-FFF2-40B4-BE49-F238E27FC236}">
                    <a16:creationId xmlns:a16="http://schemas.microsoft.com/office/drawing/2014/main" id="{FDD25840-6BED-436F-A7FA-C0E4140DABE7}"/>
                  </a:ext>
                </a:extLst>
              </p:cNvPr>
              <p:cNvGrpSpPr/>
              <p:nvPr userDrawn="1"/>
            </p:nvGrpSpPr>
            <p:grpSpPr>
              <a:xfrm>
                <a:off x="-3314821" y="4139107"/>
                <a:ext cx="1495189" cy="563933"/>
                <a:chOff x="-3314821" y="3310415"/>
                <a:chExt cx="1495189" cy="563933"/>
              </a:xfrm>
            </p:grpSpPr>
            <p:sp>
              <p:nvSpPr>
                <p:cNvPr id="174" name="Rechthoek 173">
                  <a:extLst>
                    <a:ext uri="{FF2B5EF4-FFF2-40B4-BE49-F238E27FC236}">
                      <a16:creationId xmlns:a16="http://schemas.microsoft.com/office/drawing/2014/main" id="{1983D86D-4EB1-4462-9C7D-87436552580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DE448AAC-9501-4EC7-BBF0-32D65B3D830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6" name="Tekstvak 175">
                  <a:extLst>
                    <a:ext uri="{FF2B5EF4-FFF2-40B4-BE49-F238E27FC236}">
                      <a16:creationId xmlns:a16="http://schemas.microsoft.com/office/drawing/2014/main" id="{D5619348-F338-4E5E-90DA-66A78F8E60D1}"/>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177" name="Tekstvak 176">
                  <a:extLst>
                    <a:ext uri="{FF2B5EF4-FFF2-40B4-BE49-F238E27FC236}">
                      <a16:creationId xmlns:a16="http://schemas.microsoft.com/office/drawing/2014/main" id="{6475FCDF-627D-4D30-A626-EF75D83C1F64}"/>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178" name="Vrije vorm: vorm 177">
                  <a:extLst>
                    <a:ext uri="{FF2B5EF4-FFF2-40B4-BE49-F238E27FC236}">
                      <a16:creationId xmlns:a16="http://schemas.microsoft.com/office/drawing/2014/main" id="{2AAFA929-7FE3-4C78-86F4-B6D1A2BA0473}"/>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79" name="Groep 178">
                  <a:extLst>
                    <a:ext uri="{FF2B5EF4-FFF2-40B4-BE49-F238E27FC236}">
                      <a16:creationId xmlns:a16="http://schemas.microsoft.com/office/drawing/2014/main" id="{73DDA6BF-4244-4ABB-A8CB-E31C725CDC4B}"/>
                    </a:ext>
                  </a:extLst>
                </p:cNvPr>
                <p:cNvGrpSpPr/>
                <p:nvPr userDrawn="1"/>
              </p:nvGrpSpPr>
              <p:grpSpPr>
                <a:xfrm>
                  <a:off x="-3261976" y="3361742"/>
                  <a:ext cx="139861" cy="152244"/>
                  <a:chOff x="12574450" y="6053892"/>
                  <a:chExt cx="169232" cy="184215"/>
                </a:xfrm>
              </p:grpSpPr>
              <p:sp>
                <p:nvSpPr>
                  <p:cNvPr id="199" name="Rechthoek 198">
                    <a:extLst>
                      <a:ext uri="{FF2B5EF4-FFF2-40B4-BE49-F238E27FC236}">
                        <a16:creationId xmlns:a16="http://schemas.microsoft.com/office/drawing/2014/main" id="{95228B1A-5D14-49D6-9D29-43D496EC9B3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0" name="Rechthoek 199">
                    <a:extLst>
                      <a:ext uri="{FF2B5EF4-FFF2-40B4-BE49-F238E27FC236}">
                        <a16:creationId xmlns:a16="http://schemas.microsoft.com/office/drawing/2014/main" id="{3495136C-7E8A-4AA1-BBB8-3B1BDFB11D21}"/>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B88EEAC-4433-424C-B570-AEA358C85416}"/>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0" name="Groep 179">
                  <a:extLst>
                    <a:ext uri="{FF2B5EF4-FFF2-40B4-BE49-F238E27FC236}">
                      <a16:creationId xmlns:a16="http://schemas.microsoft.com/office/drawing/2014/main" id="{76FEB7C9-BC14-481D-8B8D-DFF3FB3C4E6F}"/>
                    </a:ext>
                  </a:extLst>
                </p:cNvPr>
                <p:cNvGrpSpPr/>
                <p:nvPr userDrawn="1"/>
              </p:nvGrpSpPr>
              <p:grpSpPr>
                <a:xfrm>
                  <a:off x="-3261070" y="3635199"/>
                  <a:ext cx="168905" cy="104490"/>
                  <a:chOff x="-3261070" y="3620931"/>
                  <a:chExt cx="193920" cy="119965"/>
                </a:xfrm>
              </p:grpSpPr>
              <p:sp>
                <p:nvSpPr>
                  <p:cNvPr id="181" name="Rechthoek 180">
                    <a:extLst>
                      <a:ext uri="{FF2B5EF4-FFF2-40B4-BE49-F238E27FC236}">
                        <a16:creationId xmlns:a16="http://schemas.microsoft.com/office/drawing/2014/main" id="{3B8D1915-D234-4D06-A5C0-EF5F89CD467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82" name="Groep 181">
                    <a:extLst>
                      <a:ext uri="{FF2B5EF4-FFF2-40B4-BE49-F238E27FC236}">
                        <a16:creationId xmlns:a16="http://schemas.microsoft.com/office/drawing/2014/main" id="{48676432-E4ED-49E7-A493-79D8C496057A}"/>
                      </a:ext>
                    </a:extLst>
                  </p:cNvPr>
                  <p:cNvGrpSpPr/>
                  <p:nvPr userDrawn="1"/>
                </p:nvGrpSpPr>
                <p:grpSpPr>
                  <a:xfrm>
                    <a:off x="-3261070" y="3622063"/>
                    <a:ext cx="141113" cy="117345"/>
                    <a:chOff x="1094874" y="-878306"/>
                    <a:chExt cx="867364" cy="613611"/>
                  </a:xfrm>
                </p:grpSpPr>
                <p:cxnSp>
                  <p:nvCxnSpPr>
                    <p:cNvPr id="192" name="Rechte verbindingslijn 191">
                      <a:extLst>
                        <a:ext uri="{FF2B5EF4-FFF2-40B4-BE49-F238E27FC236}">
                          <a16:creationId xmlns:a16="http://schemas.microsoft.com/office/drawing/2014/main" id="{D40A20F8-773C-4D7B-A760-EC76374F68C5}"/>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7DBB1C3A-3FD3-445F-BF1A-58A924E0731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94" name="Groep 193">
                      <a:extLst>
                        <a:ext uri="{FF2B5EF4-FFF2-40B4-BE49-F238E27FC236}">
                          <a16:creationId xmlns:a16="http://schemas.microsoft.com/office/drawing/2014/main" id="{73B2535C-CA73-4692-8407-A6F890353EBD}"/>
                        </a:ext>
                      </a:extLst>
                    </p:cNvPr>
                    <p:cNvGrpSpPr/>
                    <p:nvPr userDrawn="1"/>
                  </p:nvGrpSpPr>
                  <p:grpSpPr>
                    <a:xfrm>
                      <a:off x="1270535" y="-878306"/>
                      <a:ext cx="526983" cy="613611"/>
                      <a:chOff x="1270535" y="-745959"/>
                      <a:chExt cx="526983" cy="481264"/>
                    </a:xfrm>
                  </p:grpSpPr>
                  <p:cxnSp>
                    <p:nvCxnSpPr>
                      <p:cNvPr id="195" name="Rechte verbindingslijn 194">
                        <a:extLst>
                          <a:ext uri="{FF2B5EF4-FFF2-40B4-BE49-F238E27FC236}">
                            <a16:creationId xmlns:a16="http://schemas.microsoft.com/office/drawing/2014/main" id="{4CEBF8B3-373B-4AB1-859C-460A2F37F00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1A3BDEA5-5428-4B10-9F84-9B1EE45BAA41}"/>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7" name="Rechte verbindingslijn 196">
                        <a:extLst>
                          <a:ext uri="{FF2B5EF4-FFF2-40B4-BE49-F238E27FC236}">
                            <a16:creationId xmlns:a16="http://schemas.microsoft.com/office/drawing/2014/main" id="{44D11523-B26D-49B5-86AD-CE3DCF1AAE5E}"/>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8" name="Rechte verbindingslijn 197">
                        <a:extLst>
                          <a:ext uri="{FF2B5EF4-FFF2-40B4-BE49-F238E27FC236}">
                            <a16:creationId xmlns:a16="http://schemas.microsoft.com/office/drawing/2014/main" id="{0449A117-BFA5-4455-B0BC-186406F076F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83" name="Rechte verbindingslijn 182">
                    <a:extLst>
                      <a:ext uri="{FF2B5EF4-FFF2-40B4-BE49-F238E27FC236}">
                        <a16:creationId xmlns:a16="http://schemas.microsoft.com/office/drawing/2014/main" id="{ED702407-4E5C-4356-918C-BE5075A5F470}"/>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4" name="Rechte verbindingslijn 183">
                    <a:extLst>
                      <a:ext uri="{FF2B5EF4-FFF2-40B4-BE49-F238E27FC236}">
                        <a16:creationId xmlns:a16="http://schemas.microsoft.com/office/drawing/2014/main" id="{1B5EBB7E-9F61-4538-8A1F-73877C3CF42D}"/>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5" name="Rechte verbindingslijn 184">
                    <a:extLst>
                      <a:ext uri="{FF2B5EF4-FFF2-40B4-BE49-F238E27FC236}">
                        <a16:creationId xmlns:a16="http://schemas.microsoft.com/office/drawing/2014/main" id="{E6DBD4F3-0294-4155-AD7E-6C0DCC8742C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6" name="Rechte verbindingslijn 185">
                    <a:extLst>
                      <a:ext uri="{FF2B5EF4-FFF2-40B4-BE49-F238E27FC236}">
                        <a16:creationId xmlns:a16="http://schemas.microsoft.com/office/drawing/2014/main" id="{8FEB7749-24FF-4199-8AAE-AF839BD81F2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87" name="Rechthoek 186">
                    <a:extLst>
                      <a:ext uri="{FF2B5EF4-FFF2-40B4-BE49-F238E27FC236}">
                        <a16:creationId xmlns:a16="http://schemas.microsoft.com/office/drawing/2014/main" id="{0A583C9E-300F-4232-90EC-F07A1147E80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88" name="Groep 187">
                    <a:extLst>
                      <a:ext uri="{FF2B5EF4-FFF2-40B4-BE49-F238E27FC236}">
                        <a16:creationId xmlns:a16="http://schemas.microsoft.com/office/drawing/2014/main" id="{D7C0B8CA-2144-4F37-8998-68482D80553F}"/>
                      </a:ext>
                    </a:extLst>
                  </p:cNvPr>
                  <p:cNvGrpSpPr/>
                  <p:nvPr userDrawn="1"/>
                </p:nvGrpSpPr>
                <p:grpSpPr>
                  <a:xfrm rot="2700000">
                    <a:off x="-3158000" y="3650045"/>
                    <a:ext cx="34350" cy="147351"/>
                    <a:chOff x="3148392" y="-836646"/>
                    <a:chExt cx="132124" cy="596095"/>
                  </a:xfrm>
                  <a:solidFill>
                    <a:srgbClr val="3399FF"/>
                  </a:solidFill>
                </p:grpSpPr>
                <p:sp>
                  <p:nvSpPr>
                    <p:cNvPr id="189" name="Rechthoek 188">
                      <a:extLst>
                        <a:ext uri="{FF2B5EF4-FFF2-40B4-BE49-F238E27FC236}">
                          <a16:creationId xmlns:a16="http://schemas.microsoft.com/office/drawing/2014/main" id="{FB5754EA-965E-4D40-8160-5EDBE96B9F9C}"/>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0" name="Rechthoek: afgeronde bovenhoeken 189">
                      <a:extLst>
                        <a:ext uri="{FF2B5EF4-FFF2-40B4-BE49-F238E27FC236}">
                          <a16:creationId xmlns:a16="http://schemas.microsoft.com/office/drawing/2014/main" id="{E5BA8145-F8E3-4964-B936-A0A7F3CB1D60}"/>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1" name="Gelijkbenige driehoek 190">
                      <a:extLst>
                        <a:ext uri="{FF2B5EF4-FFF2-40B4-BE49-F238E27FC236}">
                          <a16:creationId xmlns:a16="http://schemas.microsoft.com/office/drawing/2014/main" id="{76F40F91-70E0-41CC-A84D-A04FABA7DDC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sp>
            <p:nvSpPr>
              <p:cNvPr id="164" name="Rechthoek 163">
                <a:extLst>
                  <a:ext uri="{FF2B5EF4-FFF2-40B4-BE49-F238E27FC236}">
                    <a16:creationId xmlns:a16="http://schemas.microsoft.com/office/drawing/2014/main" id="{3EEC3065-5E80-40DC-A573-2BD9C4259986}"/>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65" name="ICOON_info">
                <a:extLst>
                  <a:ext uri="{FF2B5EF4-FFF2-40B4-BE49-F238E27FC236}">
                    <a16:creationId xmlns:a16="http://schemas.microsoft.com/office/drawing/2014/main" id="{9290A88D-B4FA-4A84-BB64-C26A062C7835}"/>
                  </a:ext>
                </a:extLst>
              </p:cNvPr>
              <p:cNvGrpSpPr/>
              <p:nvPr userDrawn="1"/>
            </p:nvGrpSpPr>
            <p:grpSpPr>
              <a:xfrm>
                <a:off x="-376736" y="4751903"/>
                <a:ext cx="283685" cy="283685"/>
                <a:chOff x="-510741" y="5913713"/>
                <a:chExt cx="267555" cy="267555"/>
              </a:xfrm>
            </p:grpSpPr>
            <p:sp>
              <p:nvSpPr>
                <p:cNvPr id="172" name="Ovaal 171">
                  <a:extLst>
                    <a:ext uri="{FF2B5EF4-FFF2-40B4-BE49-F238E27FC236}">
                      <a16:creationId xmlns:a16="http://schemas.microsoft.com/office/drawing/2014/main" id="{596E6E7B-42C7-45EE-980E-1B7C85C895B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73" name="Graphic 163" descr="Informatie">
                  <a:extLst>
                    <a:ext uri="{FF2B5EF4-FFF2-40B4-BE49-F238E27FC236}">
                      <a16:creationId xmlns:a16="http://schemas.microsoft.com/office/drawing/2014/main" id="{8896858B-B4CF-4803-A457-9C2B0291399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66" name="Groep 165">
                <a:extLst>
                  <a:ext uri="{FF2B5EF4-FFF2-40B4-BE49-F238E27FC236}">
                    <a16:creationId xmlns:a16="http://schemas.microsoft.com/office/drawing/2014/main" id="{718629F0-F80B-4CCA-AA69-E6A8C169A599}"/>
                  </a:ext>
                </a:extLst>
              </p:cNvPr>
              <p:cNvGrpSpPr/>
              <p:nvPr userDrawn="1"/>
            </p:nvGrpSpPr>
            <p:grpSpPr>
              <a:xfrm>
                <a:off x="-938434" y="5025298"/>
                <a:ext cx="627798" cy="576693"/>
                <a:chOff x="-938434" y="4570310"/>
                <a:chExt cx="627798" cy="576693"/>
              </a:xfrm>
            </p:grpSpPr>
            <p:grpSp>
              <p:nvGrpSpPr>
                <p:cNvPr id="167" name="Inspireren">
                  <a:extLst>
                    <a:ext uri="{FF2B5EF4-FFF2-40B4-BE49-F238E27FC236}">
                      <a16:creationId xmlns:a16="http://schemas.microsoft.com/office/drawing/2014/main" id="{F11020A0-056B-4AE1-B996-6CAFD3F2B6A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69" name="Freeform 12">
                    <a:extLst>
                      <a:ext uri="{FF2B5EF4-FFF2-40B4-BE49-F238E27FC236}">
                        <a16:creationId xmlns:a16="http://schemas.microsoft.com/office/drawing/2014/main" id="{568149B4-2847-45E2-A24D-EE00A2A1A81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0" name="Freeform 13">
                    <a:extLst>
                      <a:ext uri="{FF2B5EF4-FFF2-40B4-BE49-F238E27FC236}">
                        <a16:creationId xmlns:a16="http://schemas.microsoft.com/office/drawing/2014/main" id="{EF4F961A-3EB6-4049-BA5E-E678E38D629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1" name="Freeform 14">
                    <a:extLst>
                      <a:ext uri="{FF2B5EF4-FFF2-40B4-BE49-F238E27FC236}">
                        <a16:creationId xmlns:a16="http://schemas.microsoft.com/office/drawing/2014/main" id="{C9141E6D-0B76-4CC7-BD58-401A7CBF2DC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68" name="Tekstvak 167">
                  <a:extLst>
                    <a:ext uri="{FF2B5EF4-FFF2-40B4-BE49-F238E27FC236}">
                      <a16:creationId xmlns:a16="http://schemas.microsoft.com/office/drawing/2014/main" id="{7182721E-765B-439A-8B3A-8A01A55F8C6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37" name="Groep 136">
              <a:extLst>
                <a:ext uri="{FF2B5EF4-FFF2-40B4-BE49-F238E27FC236}">
                  <a16:creationId xmlns:a16="http://schemas.microsoft.com/office/drawing/2014/main" id="{A9FDA5FF-9BC9-476A-9A29-638629326444}"/>
                </a:ext>
              </a:extLst>
            </p:cNvPr>
            <p:cNvGrpSpPr/>
            <p:nvPr userDrawn="1"/>
          </p:nvGrpSpPr>
          <p:grpSpPr>
            <a:xfrm>
              <a:off x="-3786165" y="2"/>
              <a:ext cx="3593091" cy="3041230"/>
              <a:chOff x="-3786165" y="2"/>
              <a:chExt cx="3593091" cy="3041230"/>
            </a:xfrm>
          </p:grpSpPr>
          <p:sp>
            <p:nvSpPr>
              <p:cNvPr id="138" name="Rechthoek 137">
                <a:extLst>
                  <a:ext uri="{FF2B5EF4-FFF2-40B4-BE49-F238E27FC236}">
                    <a16:creationId xmlns:a16="http://schemas.microsoft.com/office/drawing/2014/main" id="{FE054A7E-E23B-40C3-95BB-5740931533F4}"/>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39" name="Ovaal 138">
                <a:extLst>
                  <a:ext uri="{FF2B5EF4-FFF2-40B4-BE49-F238E27FC236}">
                    <a16:creationId xmlns:a16="http://schemas.microsoft.com/office/drawing/2014/main" id="{4586E23A-457F-499A-874A-5F0AC97E4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56DB4FC9-6B04-4478-87E5-758289E29F81}"/>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41" name="Ovaal 140">
                <a:extLst>
                  <a:ext uri="{FF2B5EF4-FFF2-40B4-BE49-F238E27FC236}">
                    <a16:creationId xmlns:a16="http://schemas.microsoft.com/office/drawing/2014/main" id="{00B73FB1-9571-4329-BA04-6B3A81DC50BC}"/>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03279656-35C1-49D2-B025-E36AAC830E95}"/>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3" name="Groep 142">
                <a:extLst>
                  <a:ext uri="{FF2B5EF4-FFF2-40B4-BE49-F238E27FC236}">
                    <a16:creationId xmlns:a16="http://schemas.microsoft.com/office/drawing/2014/main" id="{A51E71E8-316F-48B2-BB58-E1388B7CCB06}"/>
                  </a:ext>
                </a:extLst>
              </p:cNvPr>
              <p:cNvGrpSpPr/>
              <p:nvPr userDrawn="1"/>
            </p:nvGrpSpPr>
            <p:grpSpPr>
              <a:xfrm>
                <a:off x="-3312582" y="1060763"/>
                <a:ext cx="576000" cy="246597"/>
                <a:chOff x="-3303310" y="1024128"/>
                <a:chExt cx="576000" cy="246597"/>
              </a:xfrm>
            </p:grpSpPr>
            <p:sp>
              <p:nvSpPr>
                <p:cNvPr id="158" name="Rechthoek 157">
                  <a:extLst>
                    <a:ext uri="{FF2B5EF4-FFF2-40B4-BE49-F238E27FC236}">
                      <a16:creationId xmlns:a16="http://schemas.microsoft.com/office/drawing/2014/main" id="{025F83D9-6EC4-4A59-948D-C5822DC9E0DB}"/>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59" name="Rechthoek 158">
                  <a:extLst>
                    <a:ext uri="{FF2B5EF4-FFF2-40B4-BE49-F238E27FC236}">
                      <a16:creationId xmlns:a16="http://schemas.microsoft.com/office/drawing/2014/main" id="{29590021-56AB-43F7-BA09-200220E9F21B}"/>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44" name="Groep 143">
                <a:extLst>
                  <a:ext uri="{FF2B5EF4-FFF2-40B4-BE49-F238E27FC236}">
                    <a16:creationId xmlns:a16="http://schemas.microsoft.com/office/drawing/2014/main" id="{98E6B73E-47D7-4C54-86A6-C3D2D5159627}"/>
                  </a:ext>
                </a:extLst>
              </p:cNvPr>
              <p:cNvGrpSpPr/>
              <p:nvPr userDrawn="1"/>
            </p:nvGrpSpPr>
            <p:grpSpPr>
              <a:xfrm>
                <a:off x="-3314821" y="2257494"/>
                <a:ext cx="1377262" cy="591693"/>
                <a:chOff x="-3314821" y="2421532"/>
                <a:chExt cx="1377262" cy="591693"/>
              </a:xfrm>
            </p:grpSpPr>
            <p:sp>
              <p:nvSpPr>
                <p:cNvPr id="145" name="Rechthoek 144">
                  <a:extLst>
                    <a:ext uri="{FF2B5EF4-FFF2-40B4-BE49-F238E27FC236}">
                      <a16:creationId xmlns:a16="http://schemas.microsoft.com/office/drawing/2014/main" id="{6376303A-7135-4EEB-B49E-94408D45FF67}"/>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D159E902-9B2C-416A-8E59-9680EA54255B}"/>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7" name="Tekstvak 146">
                  <a:extLst>
                    <a:ext uri="{FF2B5EF4-FFF2-40B4-BE49-F238E27FC236}">
                      <a16:creationId xmlns:a16="http://schemas.microsoft.com/office/drawing/2014/main" id="{EC894A60-86C7-452C-84C7-44C826FCF117}"/>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148" name="Tekstvak 147">
                  <a:extLst>
                    <a:ext uri="{FF2B5EF4-FFF2-40B4-BE49-F238E27FC236}">
                      <a16:creationId xmlns:a16="http://schemas.microsoft.com/office/drawing/2014/main" id="{9A9B5DE8-BE4A-4935-B008-863EEB061AAE}"/>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149" name="Vrije vorm: vorm 148">
                  <a:extLst>
                    <a:ext uri="{FF2B5EF4-FFF2-40B4-BE49-F238E27FC236}">
                      <a16:creationId xmlns:a16="http://schemas.microsoft.com/office/drawing/2014/main" id="{0B25C00A-17CF-4232-9DA3-B1BD8DE179F4}"/>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0" name="Groep 149">
                  <a:extLst>
                    <a:ext uri="{FF2B5EF4-FFF2-40B4-BE49-F238E27FC236}">
                      <a16:creationId xmlns:a16="http://schemas.microsoft.com/office/drawing/2014/main" id="{8DA2ECEB-1978-445E-91AC-D19998546A19}"/>
                    </a:ext>
                  </a:extLst>
                </p:cNvPr>
                <p:cNvGrpSpPr/>
                <p:nvPr userDrawn="1"/>
              </p:nvGrpSpPr>
              <p:grpSpPr>
                <a:xfrm>
                  <a:off x="-3258488" y="2718400"/>
                  <a:ext cx="225663" cy="229638"/>
                  <a:chOff x="-3258488" y="2713782"/>
                  <a:chExt cx="225663" cy="229638"/>
                </a:xfrm>
              </p:grpSpPr>
              <p:sp>
                <p:nvSpPr>
                  <p:cNvPr id="154" name="Rechthoek 153">
                    <a:extLst>
                      <a:ext uri="{FF2B5EF4-FFF2-40B4-BE49-F238E27FC236}">
                        <a16:creationId xmlns:a16="http://schemas.microsoft.com/office/drawing/2014/main" id="{555886D3-215D-472B-AEF6-2C39253493A7}"/>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4559142D-89B5-41F4-B5EA-5789D8574E9C}"/>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05E8F2B6-5323-4C35-A09D-390497DBC26B}"/>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7" name="Rechthoek 282">
                    <a:extLst>
                      <a:ext uri="{FF2B5EF4-FFF2-40B4-BE49-F238E27FC236}">
                        <a16:creationId xmlns:a16="http://schemas.microsoft.com/office/drawing/2014/main" id="{84C44D1B-F3CD-40D0-A332-DFA325715FF2}"/>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nl-NL" sz="1000" b="1" dirty="0">
                      <a:solidFill>
                        <a:srgbClr val="211F26"/>
                      </a:solidFill>
                      <a:latin typeface="Calibri" panose="020F0502020204030204" pitchFamily="34" charset="0"/>
                      <a:cs typeface="Calibri" panose="020F0502020204030204" pitchFamily="34" charset="0"/>
                    </a:endParaRPr>
                  </a:p>
                </p:txBody>
              </p:sp>
            </p:grpSp>
            <p:grpSp>
              <p:nvGrpSpPr>
                <p:cNvPr id="151" name="Groep 150">
                  <a:extLst>
                    <a:ext uri="{FF2B5EF4-FFF2-40B4-BE49-F238E27FC236}">
                      <a16:creationId xmlns:a16="http://schemas.microsoft.com/office/drawing/2014/main" id="{46C9602D-6FFE-4FFF-9622-C32E0CC2110A}"/>
                    </a:ext>
                  </a:extLst>
                </p:cNvPr>
                <p:cNvGrpSpPr/>
                <p:nvPr userDrawn="1"/>
              </p:nvGrpSpPr>
              <p:grpSpPr>
                <a:xfrm>
                  <a:off x="-3219980" y="2771792"/>
                  <a:ext cx="140241" cy="116552"/>
                  <a:chOff x="-2608640" y="2891109"/>
                  <a:chExt cx="309118" cy="261993"/>
                </a:xfrm>
              </p:grpSpPr>
              <p:sp>
                <p:nvSpPr>
                  <p:cNvPr id="152" name="Vrije vorm: vorm 151">
                    <a:extLst>
                      <a:ext uri="{FF2B5EF4-FFF2-40B4-BE49-F238E27FC236}">
                        <a16:creationId xmlns:a16="http://schemas.microsoft.com/office/drawing/2014/main" id="{62905784-0DE8-4305-8A9C-15786D506640}"/>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sp>
                <p:nvSpPr>
                  <p:cNvPr id="153" name="Vrije vorm: vorm 152">
                    <a:extLst>
                      <a:ext uri="{FF2B5EF4-FFF2-40B4-BE49-F238E27FC236}">
                        <a16:creationId xmlns:a16="http://schemas.microsoft.com/office/drawing/2014/main" id="{CCB6B3CD-A9A7-49A9-A127-8CE1EBD82458}"/>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Graph</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5" name="chart">
            <a:extLst>
              <a:ext uri="{FF2B5EF4-FFF2-40B4-BE49-F238E27FC236}">
                <a16:creationId xmlns:a16="http://schemas.microsoft.com/office/drawing/2014/main" id="{2AFC479B-2F78-412A-8C3F-2CC40461102A}"/>
              </a:ext>
            </a:extLst>
          </p:cNvPr>
          <p:cNvSpPr>
            <a:spLocks noGrp="1"/>
          </p:cNvSpPr>
          <p:nvPr>
            <p:ph type="chart" sz="quarter" idx="15" hasCustomPrompt="1"/>
          </p:nvPr>
        </p:nvSpPr>
        <p:spPr>
          <a:xfrm>
            <a:off x="959998" y="1484313"/>
            <a:ext cx="10273152" cy="4727575"/>
          </a:xfrm>
        </p:spPr>
        <p:txBody>
          <a:bodyPr bIns="126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graph</a:t>
            </a:r>
          </a:p>
        </p:txBody>
      </p:sp>
      <p:sp>
        <p:nvSpPr>
          <p:cNvPr id="3" name="Titel 2">
            <a:extLst>
              <a:ext uri="{FF2B5EF4-FFF2-40B4-BE49-F238E27FC236}">
                <a16:creationId xmlns:a16="http://schemas.microsoft.com/office/drawing/2014/main" id="{636CE412-2114-47FF-ADAF-C0AC1794B812}"/>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73" name="INSTRUCTION">
            <a:extLst>
              <a:ext uri="{FF2B5EF4-FFF2-40B4-BE49-F238E27FC236}">
                <a16:creationId xmlns:a16="http://schemas.microsoft.com/office/drawing/2014/main" id="{BB3FD99A-1FEB-48CD-8C06-ACE0D7AD6ABC}"/>
              </a:ext>
            </a:extLst>
          </p:cNvPr>
          <p:cNvGrpSpPr/>
          <p:nvPr userDrawn="1"/>
        </p:nvGrpSpPr>
        <p:grpSpPr>
          <a:xfrm>
            <a:off x="12377595" y="0"/>
            <a:ext cx="3693114" cy="6594665"/>
            <a:chOff x="-3786165" y="0"/>
            <a:chExt cx="3693114" cy="6594665"/>
          </a:xfrm>
        </p:grpSpPr>
        <p:sp>
          <p:nvSpPr>
            <p:cNvPr id="74" name="Rechthoek 73">
              <a:extLst>
                <a:ext uri="{FF2B5EF4-FFF2-40B4-BE49-F238E27FC236}">
                  <a16:creationId xmlns:a16="http://schemas.microsoft.com/office/drawing/2014/main" id="{EABEF574-AC6D-4F4A-B1E0-EA453D6556DD}"/>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5" name="Ovaal 74">
              <a:extLst>
                <a:ext uri="{FF2B5EF4-FFF2-40B4-BE49-F238E27FC236}">
                  <a16:creationId xmlns:a16="http://schemas.microsoft.com/office/drawing/2014/main" id="{755B8279-98D2-40D9-98D1-91C1B10F7BB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6" name="Rechthoek 75">
              <a:extLst>
                <a:ext uri="{FF2B5EF4-FFF2-40B4-BE49-F238E27FC236}">
                  <a16:creationId xmlns:a16="http://schemas.microsoft.com/office/drawing/2014/main" id="{0414DD08-F911-442E-8CBF-50CC09280CB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7" name="Groep 76">
              <a:extLst>
                <a:ext uri="{FF2B5EF4-FFF2-40B4-BE49-F238E27FC236}">
                  <a16:creationId xmlns:a16="http://schemas.microsoft.com/office/drawing/2014/main" id="{787C02B5-5D41-4696-B07F-FF4FD093D750}"/>
                </a:ext>
              </a:extLst>
            </p:cNvPr>
            <p:cNvGrpSpPr/>
            <p:nvPr userDrawn="1"/>
          </p:nvGrpSpPr>
          <p:grpSpPr>
            <a:xfrm>
              <a:off x="-3316179" y="1231351"/>
              <a:ext cx="294789" cy="318834"/>
              <a:chOff x="14466489" y="1001522"/>
              <a:chExt cx="290627" cy="314333"/>
            </a:xfrm>
          </p:grpSpPr>
          <p:sp>
            <p:nvSpPr>
              <p:cNvPr id="131" name="Rechthoek 130">
                <a:extLst>
                  <a:ext uri="{FF2B5EF4-FFF2-40B4-BE49-F238E27FC236}">
                    <a16:creationId xmlns:a16="http://schemas.microsoft.com/office/drawing/2014/main" id="{B3018CCE-44B5-49FD-AF28-CC562A12E1C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281FB5F3-F19C-459B-8C79-7FD4DCDA31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Vrije vorm: vorm 132">
                <a:extLst>
                  <a:ext uri="{FF2B5EF4-FFF2-40B4-BE49-F238E27FC236}">
                    <a16:creationId xmlns:a16="http://schemas.microsoft.com/office/drawing/2014/main" id="{6EE240EF-A266-400E-9BCD-EDFAE547BFB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4" name="Rechthoek: afgeronde hoeken 133">
                <a:extLst>
                  <a:ext uri="{FF2B5EF4-FFF2-40B4-BE49-F238E27FC236}">
                    <a16:creationId xmlns:a16="http://schemas.microsoft.com/office/drawing/2014/main" id="{72AB0927-520D-4310-B354-367BE7FF17D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5" name="Rechte verbindingslijn 134">
                <a:extLst>
                  <a:ext uri="{FF2B5EF4-FFF2-40B4-BE49-F238E27FC236}">
                    <a16:creationId xmlns:a16="http://schemas.microsoft.com/office/drawing/2014/main" id="{024A82AB-7291-46B1-A0FD-C105284F887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Rechte verbindingslijn 135">
                <a:extLst>
                  <a:ext uri="{FF2B5EF4-FFF2-40B4-BE49-F238E27FC236}">
                    <a16:creationId xmlns:a16="http://schemas.microsoft.com/office/drawing/2014/main" id="{6DF8CDF5-FEF4-4F9E-ACF5-4963AE1687A6}"/>
                  </a:ext>
                </a:extLst>
              </p:cNvPr>
              <p:cNvCxnSpPr>
                <a:cxnSpLocks/>
                <a:stCxn id="1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8" name="Ovaal 77">
              <a:extLst>
                <a:ext uri="{FF2B5EF4-FFF2-40B4-BE49-F238E27FC236}">
                  <a16:creationId xmlns:a16="http://schemas.microsoft.com/office/drawing/2014/main" id="{3CF59DFC-E50E-4B6A-B8E2-FDAE5620026A}"/>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2310A927-EF5B-4D37-AD56-B2E151F7E0E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0" name="Groep 79">
              <a:extLst>
                <a:ext uri="{FF2B5EF4-FFF2-40B4-BE49-F238E27FC236}">
                  <a16:creationId xmlns:a16="http://schemas.microsoft.com/office/drawing/2014/main" id="{BE5F1B94-C371-46EB-BA05-44E716179951}"/>
                </a:ext>
              </a:extLst>
            </p:cNvPr>
            <p:cNvGrpSpPr/>
            <p:nvPr userDrawn="1"/>
          </p:nvGrpSpPr>
          <p:grpSpPr>
            <a:xfrm>
              <a:off x="-3311319" y="2164285"/>
              <a:ext cx="825500" cy="209550"/>
              <a:chOff x="13504624" y="2482850"/>
              <a:chExt cx="825500" cy="209550"/>
            </a:xfrm>
          </p:grpSpPr>
          <p:sp>
            <p:nvSpPr>
              <p:cNvPr id="128" name="Rechthoek 127">
                <a:extLst>
                  <a:ext uri="{FF2B5EF4-FFF2-40B4-BE49-F238E27FC236}">
                    <a16:creationId xmlns:a16="http://schemas.microsoft.com/office/drawing/2014/main" id="{0022DCD3-B553-4EBF-BD16-C29F7C36FE8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9" name="Rechte verbindingslijn 128">
                <a:extLst>
                  <a:ext uri="{FF2B5EF4-FFF2-40B4-BE49-F238E27FC236}">
                    <a16:creationId xmlns:a16="http://schemas.microsoft.com/office/drawing/2014/main" id="{0F443BA9-123D-47D6-A0C5-56AB73F919E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0" name="Gelijkbenige driehoek 129">
                <a:extLst>
                  <a:ext uri="{FF2B5EF4-FFF2-40B4-BE49-F238E27FC236}">
                    <a16:creationId xmlns:a16="http://schemas.microsoft.com/office/drawing/2014/main" id="{510CCB45-84EA-4654-B907-B1D82E09981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1" name="Ovaal 80">
              <a:extLst>
                <a:ext uri="{FF2B5EF4-FFF2-40B4-BE49-F238E27FC236}">
                  <a16:creationId xmlns:a16="http://schemas.microsoft.com/office/drawing/2014/main" id="{4850793B-93AA-4DB8-85FC-9B037355E910}"/>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8FE195E7-4267-4495-87EC-8B6C222BC9D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3" name="Groep 82">
              <a:extLst>
                <a:ext uri="{FF2B5EF4-FFF2-40B4-BE49-F238E27FC236}">
                  <a16:creationId xmlns:a16="http://schemas.microsoft.com/office/drawing/2014/main" id="{D0F1648D-DCE0-4596-A0A9-CEDC5CC00070}"/>
                </a:ext>
              </a:extLst>
            </p:cNvPr>
            <p:cNvGrpSpPr/>
            <p:nvPr userDrawn="1"/>
          </p:nvGrpSpPr>
          <p:grpSpPr>
            <a:xfrm>
              <a:off x="-3441613" y="3457758"/>
              <a:ext cx="622283" cy="612920"/>
              <a:chOff x="12617641" y="3403239"/>
              <a:chExt cx="752963" cy="741634"/>
            </a:xfrm>
          </p:grpSpPr>
          <p:grpSp>
            <p:nvGrpSpPr>
              <p:cNvPr id="112" name="Groep 111">
                <a:extLst>
                  <a:ext uri="{FF2B5EF4-FFF2-40B4-BE49-F238E27FC236}">
                    <a16:creationId xmlns:a16="http://schemas.microsoft.com/office/drawing/2014/main" id="{1BF78AE8-DAD3-40BD-B470-B9A81279081D}"/>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17304DB4-51E4-45EE-BC25-7D0F8E6B58C9}"/>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AC6E8FC2-EBBD-4A90-8E98-6E390175E2D8}"/>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1C3A2EFA-148A-4843-87F2-2549837183E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4DD91BB4-5690-4B2A-9CBE-2317559AB2F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AACD5DFB-23FF-483C-BCC6-CC7D2BDEA4B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5A4DB95D-7DB4-4FD6-8C79-FAE576F7E94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D93FF698-8C8B-4EC8-AC98-3C095F0133A4}"/>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D47E1D9F-7371-4D7C-8379-72CDA1D46FC4}"/>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8566D9AF-DFF3-48EE-92DB-7A5C6E7B286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5ECBB7E5-800F-40C6-B3E8-E92D11D75D9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593E01C1-A989-4FDC-8984-3DB12AC5E1C7}"/>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FA947588-D7C1-432E-9224-9754AB0D896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BC43F7CC-B4EE-43E4-9A21-9620E3C916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AB34F81C-494E-4332-81BE-D11E2402435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1E8A2E21-C161-4424-8458-55293AA822D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055F4E4B-19D6-425C-B714-3C139207CD15}"/>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5" name="Rechthoek 84">
              <a:extLst>
                <a:ext uri="{FF2B5EF4-FFF2-40B4-BE49-F238E27FC236}">
                  <a16:creationId xmlns:a16="http://schemas.microsoft.com/office/drawing/2014/main" id="{8A6D4CA9-760E-4C21-8DD0-9664879DF78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C6A4DEF-1063-4B27-B5A3-60A075DACF3B}"/>
                </a:ext>
              </a:extLst>
            </p:cNvPr>
            <p:cNvGrpSpPr/>
            <p:nvPr userDrawn="1"/>
          </p:nvGrpSpPr>
          <p:grpSpPr>
            <a:xfrm>
              <a:off x="-3314821" y="5023930"/>
              <a:ext cx="1108877" cy="563933"/>
              <a:chOff x="-3314821" y="3885197"/>
              <a:chExt cx="1108877" cy="563933"/>
            </a:xfrm>
          </p:grpSpPr>
          <p:sp>
            <p:nvSpPr>
              <p:cNvPr id="97" name="Rechthoek 96">
                <a:extLst>
                  <a:ext uri="{FF2B5EF4-FFF2-40B4-BE49-F238E27FC236}">
                    <a16:creationId xmlns:a16="http://schemas.microsoft.com/office/drawing/2014/main" id="{81B464C8-A921-4A39-A853-E23341165E78}"/>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8F14E0C-2A12-48CF-AE2A-87CF9DFABDB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2C1B4884-E142-4BCD-A79F-CACB52E27D35}"/>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00" name="Tekstvak 99">
                <a:extLst>
                  <a:ext uri="{FF2B5EF4-FFF2-40B4-BE49-F238E27FC236}">
                    <a16:creationId xmlns:a16="http://schemas.microsoft.com/office/drawing/2014/main" id="{2C7EE263-D2EB-4E49-A719-17C2DA44A4C2}"/>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1" name="Vrije vorm: vorm 100">
                <a:extLst>
                  <a:ext uri="{FF2B5EF4-FFF2-40B4-BE49-F238E27FC236}">
                    <a16:creationId xmlns:a16="http://schemas.microsoft.com/office/drawing/2014/main" id="{5A12D808-F7B1-4599-B9B9-19A3AADFA06F}"/>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9CC4E62B-6902-4A00-AC64-C2D0DE77AFD3}"/>
                  </a:ext>
                </a:extLst>
              </p:cNvPr>
              <p:cNvGrpSpPr/>
              <p:nvPr userDrawn="1"/>
            </p:nvGrpSpPr>
            <p:grpSpPr>
              <a:xfrm>
                <a:off x="-3254609" y="3946178"/>
                <a:ext cx="184194" cy="143334"/>
                <a:chOff x="6218544" y="2402421"/>
                <a:chExt cx="144156" cy="112178"/>
              </a:xfrm>
            </p:grpSpPr>
            <p:sp>
              <p:nvSpPr>
                <p:cNvPr id="108" name="Rechthoek 107">
                  <a:extLst>
                    <a:ext uri="{FF2B5EF4-FFF2-40B4-BE49-F238E27FC236}">
                      <a16:creationId xmlns:a16="http://schemas.microsoft.com/office/drawing/2014/main" id="{10F98515-387F-4E1A-9C1A-F4D4793841D1}"/>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819982AA-17C2-4B2B-B367-73B6C47218B7}"/>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Rechthoek 47">
                  <a:extLst>
                    <a:ext uri="{FF2B5EF4-FFF2-40B4-BE49-F238E27FC236}">
                      <a16:creationId xmlns:a16="http://schemas.microsoft.com/office/drawing/2014/main" id="{D3B46C45-DB64-430F-8C2E-3B4D29B7CA7E}"/>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1" name="Koorde 110">
                  <a:extLst>
                    <a:ext uri="{FF2B5EF4-FFF2-40B4-BE49-F238E27FC236}">
                      <a16:creationId xmlns:a16="http://schemas.microsoft.com/office/drawing/2014/main" id="{70272BC0-EE52-4CFA-BB2A-421BB459845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95D00661-4558-4164-AD62-EA4C8E8B801D}"/>
                  </a:ext>
                </a:extLst>
              </p:cNvPr>
              <p:cNvGrpSpPr/>
              <p:nvPr userDrawn="1"/>
            </p:nvGrpSpPr>
            <p:grpSpPr>
              <a:xfrm>
                <a:off x="-3254609" y="4199853"/>
                <a:ext cx="184194" cy="124747"/>
                <a:chOff x="6218544" y="2636044"/>
                <a:chExt cx="144156" cy="97631"/>
              </a:xfrm>
            </p:grpSpPr>
            <p:sp>
              <p:nvSpPr>
                <p:cNvPr id="104" name="Rechthoek 103">
                  <a:extLst>
                    <a:ext uri="{FF2B5EF4-FFF2-40B4-BE49-F238E27FC236}">
                      <a16:creationId xmlns:a16="http://schemas.microsoft.com/office/drawing/2014/main" id="{F6CE6738-5954-4F42-B1D8-23D81D2E3AB0}"/>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2BF105C9-DC0C-4690-8D92-2FB246F81C1E}"/>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Ovaal 105">
                  <a:extLst>
                    <a:ext uri="{FF2B5EF4-FFF2-40B4-BE49-F238E27FC236}">
                      <a16:creationId xmlns:a16="http://schemas.microsoft.com/office/drawing/2014/main" id="{DFE2F414-BBFF-4626-BD1B-67181FC01EB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7" name="Rechthoek 47">
                  <a:extLst>
                    <a:ext uri="{FF2B5EF4-FFF2-40B4-BE49-F238E27FC236}">
                      <a16:creationId xmlns:a16="http://schemas.microsoft.com/office/drawing/2014/main" id="{9F6A72AB-E947-413A-836C-38A81A942C4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7" name="Rechthoek 86">
              <a:extLst>
                <a:ext uri="{FF2B5EF4-FFF2-40B4-BE49-F238E27FC236}">
                  <a16:creationId xmlns:a16="http://schemas.microsoft.com/office/drawing/2014/main" id="{BE46D115-926C-4F1E-8773-FA7B47CD7DC1}"/>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8" name="ICOON_info">
              <a:extLst>
                <a:ext uri="{FF2B5EF4-FFF2-40B4-BE49-F238E27FC236}">
                  <a16:creationId xmlns:a16="http://schemas.microsoft.com/office/drawing/2014/main" id="{CE85A4C2-6C99-4A1D-B279-3A38CCF9B216}"/>
                </a:ext>
              </a:extLst>
            </p:cNvPr>
            <p:cNvGrpSpPr/>
            <p:nvPr userDrawn="1"/>
          </p:nvGrpSpPr>
          <p:grpSpPr>
            <a:xfrm>
              <a:off x="-376736" y="5595616"/>
              <a:ext cx="283685" cy="283685"/>
              <a:chOff x="-510741" y="5913713"/>
              <a:chExt cx="267555" cy="267555"/>
            </a:xfrm>
          </p:grpSpPr>
          <p:sp>
            <p:nvSpPr>
              <p:cNvPr id="95" name="Ovaal 94">
                <a:extLst>
                  <a:ext uri="{FF2B5EF4-FFF2-40B4-BE49-F238E27FC236}">
                    <a16:creationId xmlns:a16="http://schemas.microsoft.com/office/drawing/2014/main" id="{0C00D14D-8315-459A-AAE2-0C5747FF4D1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88FCA25F-CA88-43C6-9221-ECA90355DAA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F7D1B895-623C-4970-8944-47D2E7FD8E44}"/>
                </a:ext>
              </a:extLst>
            </p:cNvPr>
            <p:cNvGrpSpPr/>
            <p:nvPr userDrawn="1"/>
          </p:nvGrpSpPr>
          <p:grpSpPr>
            <a:xfrm>
              <a:off x="-938434" y="5904042"/>
              <a:ext cx="627798" cy="576693"/>
              <a:chOff x="-938434" y="4570310"/>
              <a:chExt cx="627798" cy="576693"/>
            </a:xfrm>
          </p:grpSpPr>
          <p:grpSp>
            <p:nvGrpSpPr>
              <p:cNvPr id="90" name="Inspireren">
                <a:extLst>
                  <a:ext uri="{FF2B5EF4-FFF2-40B4-BE49-F238E27FC236}">
                    <a16:creationId xmlns:a16="http://schemas.microsoft.com/office/drawing/2014/main" id="{D189489C-86FD-4DF0-A3EE-A5F430EDE0C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2" name="Freeform 12">
                  <a:extLst>
                    <a:ext uri="{FF2B5EF4-FFF2-40B4-BE49-F238E27FC236}">
                      <a16:creationId xmlns:a16="http://schemas.microsoft.com/office/drawing/2014/main" id="{E7631ED2-47ED-4BEF-A4B6-908830FFCD7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3">
                  <a:extLst>
                    <a:ext uri="{FF2B5EF4-FFF2-40B4-BE49-F238E27FC236}">
                      <a16:creationId xmlns:a16="http://schemas.microsoft.com/office/drawing/2014/main" id="{356C3EB2-BF31-4A0B-907B-E25E7DD4963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4" name="Freeform 14">
                  <a:extLst>
                    <a:ext uri="{FF2B5EF4-FFF2-40B4-BE49-F238E27FC236}">
                      <a16:creationId xmlns:a16="http://schemas.microsoft.com/office/drawing/2014/main" id="{53A46B8B-7E78-484A-B4D1-455BFB61CC3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1" name="Tekstvak 90">
                <a:extLst>
                  <a:ext uri="{FF2B5EF4-FFF2-40B4-BE49-F238E27FC236}">
                    <a16:creationId xmlns:a16="http://schemas.microsoft.com/office/drawing/2014/main" id="{924C007C-BDC5-4783-BB5E-27CDEC820C7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790CF1F0-A070-DE8E-24C3-EE9DCC5C8116}"/>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03" name="Picture Placeholder 2">
            <a:extLst>
              <a:ext uri="{FF2B5EF4-FFF2-40B4-BE49-F238E27FC236}">
                <a16:creationId xmlns:a16="http://schemas.microsoft.com/office/drawing/2014/main" id="{BA37D52C-12AA-46C1-1E42-D11E5037754B}"/>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50187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75" name="INSTRUCTION">
            <a:extLst>
              <a:ext uri="{FF2B5EF4-FFF2-40B4-BE49-F238E27FC236}">
                <a16:creationId xmlns:a16="http://schemas.microsoft.com/office/drawing/2014/main" id="{15A6E045-8CB5-4B4E-99EF-543455E2F1DA}"/>
              </a:ext>
            </a:extLst>
          </p:cNvPr>
          <p:cNvGrpSpPr/>
          <p:nvPr userDrawn="1"/>
        </p:nvGrpSpPr>
        <p:grpSpPr>
          <a:xfrm>
            <a:off x="12377323" y="-12068"/>
            <a:ext cx="3693386" cy="6705423"/>
            <a:chOff x="-3786437" y="-12068"/>
            <a:chExt cx="3693386" cy="6705423"/>
          </a:xfrm>
        </p:grpSpPr>
        <p:grpSp>
          <p:nvGrpSpPr>
            <p:cNvPr id="76" name="Groep 75">
              <a:extLst>
                <a:ext uri="{FF2B5EF4-FFF2-40B4-BE49-F238E27FC236}">
                  <a16:creationId xmlns:a16="http://schemas.microsoft.com/office/drawing/2014/main" id="{C4F02355-5597-49A3-A03A-1581544610EF}"/>
                </a:ext>
              </a:extLst>
            </p:cNvPr>
            <p:cNvGrpSpPr/>
            <p:nvPr userDrawn="1"/>
          </p:nvGrpSpPr>
          <p:grpSpPr>
            <a:xfrm>
              <a:off x="-3784148" y="-12068"/>
              <a:ext cx="3592800" cy="3238700"/>
              <a:chOff x="-3784148" y="-12068"/>
              <a:chExt cx="3592800" cy="3238700"/>
            </a:xfrm>
          </p:grpSpPr>
          <p:sp>
            <p:nvSpPr>
              <p:cNvPr id="148" name="Rechthoek 147">
                <a:extLst>
                  <a:ext uri="{FF2B5EF4-FFF2-40B4-BE49-F238E27FC236}">
                    <a16:creationId xmlns:a16="http://schemas.microsoft.com/office/drawing/2014/main" id="{5059C785-FBAF-48F7-857C-153DCE71C14C}"/>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149" name="Ovaal 148">
                <a:extLst>
                  <a:ext uri="{FF2B5EF4-FFF2-40B4-BE49-F238E27FC236}">
                    <a16:creationId xmlns:a16="http://schemas.microsoft.com/office/drawing/2014/main" id="{D632DD0D-A0ED-434F-8AD3-3330DBC4441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0" name="Rechthoek 149">
                <a:extLst>
                  <a:ext uri="{FF2B5EF4-FFF2-40B4-BE49-F238E27FC236}">
                    <a16:creationId xmlns:a16="http://schemas.microsoft.com/office/drawing/2014/main" id="{9399B172-5223-4641-8128-65EABE7D3093}"/>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51" name="Groep 150">
                <a:extLst>
                  <a:ext uri="{FF2B5EF4-FFF2-40B4-BE49-F238E27FC236}">
                    <a16:creationId xmlns:a16="http://schemas.microsoft.com/office/drawing/2014/main" id="{5234A314-510B-467F-BBD5-9E8404C3CC36}"/>
                  </a:ext>
                </a:extLst>
              </p:cNvPr>
              <p:cNvGrpSpPr/>
              <p:nvPr userDrawn="1"/>
            </p:nvGrpSpPr>
            <p:grpSpPr>
              <a:xfrm>
                <a:off x="-3312582" y="1060763"/>
                <a:ext cx="576000" cy="246597"/>
                <a:chOff x="-3312582" y="1060763"/>
                <a:chExt cx="576000" cy="246597"/>
              </a:xfrm>
            </p:grpSpPr>
            <p:sp>
              <p:nvSpPr>
                <p:cNvPr id="170" name="Rechthoek 169">
                  <a:extLst>
                    <a:ext uri="{FF2B5EF4-FFF2-40B4-BE49-F238E27FC236}">
                      <a16:creationId xmlns:a16="http://schemas.microsoft.com/office/drawing/2014/main" id="{D2BA429D-7E91-461B-84EF-6A86FCA52BC9}"/>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71" name="Rechthoek 170">
                  <a:extLst>
                    <a:ext uri="{FF2B5EF4-FFF2-40B4-BE49-F238E27FC236}">
                      <a16:creationId xmlns:a16="http://schemas.microsoft.com/office/drawing/2014/main" id="{E6D2D4BB-FA4C-48C3-BE2E-1F1E569D726B}"/>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2" name="Ovaal 151">
                <a:extLst>
                  <a:ext uri="{FF2B5EF4-FFF2-40B4-BE49-F238E27FC236}">
                    <a16:creationId xmlns:a16="http://schemas.microsoft.com/office/drawing/2014/main" id="{AF4D9FEA-619F-44E4-B1C6-F8DC4EA617A6}"/>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3" name="Rechthoek 152">
                <a:extLst>
                  <a:ext uri="{FF2B5EF4-FFF2-40B4-BE49-F238E27FC236}">
                    <a16:creationId xmlns:a16="http://schemas.microsoft.com/office/drawing/2014/main" id="{4B079A32-D528-4034-8727-FCE87E485CD7}"/>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154" name="Groep 153">
                <a:extLst>
                  <a:ext uri="{FF2B5EF4-FFF2-40B4-BE49-F238E27FC236}">
                    <a16:creationId xmlns:a16="http://schemas.microsoft.com/office/drawing/2014/main" id="{402561BD-CB9A-4D2D-9255-D78E5EFCFC37}"/>
                  </a:ext>
                </a:extLst>
              </p:cNvPr>
              <p:cNvGrpSpPr/>
              <p:nvPr userDrawn="1"/>
            </p:nvGrpSpPr>
            <p:grpSpPr>
              <a:xfrm>
                <a:off x="-3314820" y="2412753"/>
                <a:ext cx="1026864" cy="628849"/>
                <a:chOff x="-3314820" y="2412753"/>
                <a:chExt cx="1026864" cy="628849"/>
              </a:xfrm>
            </p:grpSpPr>
            <p:sp>
              <p:nvSpPr>
                <p:cNvPr id="155" name="Rechthoek 154">
                  <a:extLst>
                    <a:ext uri="{FF2B5EF4-FFF2-40B4-BE49-F238E27FC236}">
                      <a16:creationId xmlns:a16="http://schemas.microsoft.com/office/drawing/2014/main" id="{E303198D-23E2-4CC6-B8EE-793561776F94}"/>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1BE341EA-FB7B-4EDE-B484-A180315CEF8D}"/>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Tekstvak 156">
                  <a:extLst>
                    <a:ext uri="{FF2B5EF4-FFF2-40B4-BE49-F238E27FC236}">
                      <a16:creationId xmlns:a16="http://schemas.microsoft.com/office/drawing/2014/main" id="{B78B02E0-18CD-4F9C-A1DD-55E0223FEF80}"/>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158" name="Vrije vorm: vorm 157">
                  <a:extLst>
                    <a:ext uri="{FF2B5EF4-FFF2-40B4-BE49-F238E27FC236}">
                      <a16:creationId xmlns:a16="http://schemas.microsoft.com/office/drawing/2014/main" id="{B4728291-3A53-4664-9D51-B6A7C4D34C62}"/>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9" name="Groep 158">
                  <a:extLst>
                    <a:ext uri="{FF2B5EF4-FFF2-40B4-BE49-F238E27FC236}">
                      <a16:creationId xmlns:a16="http://schemas.microsoft.com/office/drawing/2014/main" id="{3F12FC88-3F05-493D-9949-2A89254F4FB6}"/>
                    </a:ext>
                  </a:extLst>
                </p:cNvPr>
                <p:cNvGrpSpPr/>
                <p:nvPr userDrawn="1"/>
              </p:nvGrpSpPr>
              <p:grpSpPr>
                <a:xfrm>
                  <a:off x="-3243855" y="2463212"/>
                  <a:ext cx="157453" cy="147831"/>
                  <a:chOff x="-899320" y="3037554"/>
                  <a:chExt cx="175977" cy="165227"/>
                </a:xfrm>
              </p:grpSpPr>
              <p:sp>
                <p:nvSpPr>
                  <p:cNvPr id="167" name="Vrije vorm: vorm 166">
                    <a:extLst>
                      <a:ext uri="{FF2B5EF4-FFF2-40B4-BE49-F238E27FC236}">
                        <a16:creationId xmlns:a16="http://schemas.microsoft.com/office/drawing/2014/main" id="{FF48EEBF-7250-4701-88C1-747DE971BB5C}"/>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dirty="0">
                      <a:ln>
                        <a:noFill/>
                      </a:ln>
                      <a:solidFill>
                        <a:prstClr val="black"/>
                      </a:solidFill>
                      <a:effectLst/>
                      <a:uLnTx/>
                      <a:uFillTx/>
                      <a:latin typeface="Segoe UI Light"/>
                      <a:ea typeface="+mn-ea"/>
                      <a:cs typeface="+mn-cs"/>
                    </a:endParaRPr>
                  </a:p>
                </p:txBody>
              </p:sp>
              <p:sp>
                <p:nvSpPr>
                  <p:cNvPr id="168" name="Rechthoek: afgeronde hoeken 167">
                    <a:extLst>
                      <a:ext uri="{FF2B5EF4-FFF2-40B4-BE49-F238E27FC236}">
                        <a16:creationId xmlns:a16="http://schemas.microsoft.com/office/drawing/2014/main" id="{BFAA454E-E5EE-4761-B764-C7D7322B09A6}"/>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9" name="Vrije vorm: vorm 168">
                    <a:extLst>
                      <a:ext uri="{FF2B5EF4-FFF2-40B4-BE49-F238E27FC236}">
                        <a16:creationId xmlns:a16="http://schemas.microsoft.com/office/drawing/2014/main" id="{0A3300E2-FD57-4BDE-B815-F9D7FEFD3AEE}"/>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60" name="Gelijkbenige driehoek 159">
                  <a:extLst>
                    <a:ext uri="{FF2B5EF4-FFF2-40B4-BE49-F238E27FC236}">
                      <a16:creationId xmlns:a16="http://schemas.microsoft.com/office/drawing/2014/main" id="{C7035A4F-8DDA-470F-B1B2-A1F93D2E7059}"/>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161" name="Tekstvak 160">
                  <a:extLst>
                    <a:ext uri="{FF2B5EF4-FFF2-40B4-BE49-F238E27FC236}">
                      <a16:creationId xmlns:a16="http://schemas.microsoft.com/office/drawing/2014/main" id="{56B6E5A7-D52D-46B8-B4A6-F9C9930B107E}"/>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162" name="Gelijkbenige driehoek 161">
                  <a:extLst>
                    <a:ext uri="{FF2B5EF4-FFF2-40B4-BE49-F238E27FC236}">
                      <a16:creationId xmlns:a16="http://schemas.microsoft.com/office/drawing/2014/main" id="{E9D3F9B1-6926-4951-8436-976579256F0F}"/>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grpSp>
              <p:nvGrpSpPr>
                <p:cNvPr id="163" name="Groep 162">
                  <a:extLst>
                    <a:ext uri="{FF2B5EF4-FFF2-40B4-BE49-F238E27FC236}">
                      <a16:creationId xmlns:a16="http://schemas.microsoft.com/office/drawing/2014/main" id="{2402E246-7C8C-4024-8EFD-D441174D0796}"/>
                    </a:ext>
                  </a:extLst>
                </p:cNvPr>
                <p:cNvGrpSpPr/>
                <p:nvPr userDrawn="1"/>
              </p:nvGrpSpPr>
              <p:grpSpPr>
                <a:xfrm>
                  <a:off x="-3250409" y="2732592"/>
                  <a:ext cx="164055" cy="164055"/>
                  <a:chOff x="-3258612" y="2724389"/>
                  <a:chExt cx="180460" cy="180460"/>
                </a:xfrm>
              </p:grpSpPr>
              <p:sp>
                <p:nvSpPr>
                  <p:cNvPr id="164" name="Rechthoek 163">
                    <a:extLst>
                      <a:ext uri="{FF2B5EF4-FFF2-40B4-BE49-F238E27FC236}">
                        <a16:creationId xmlns:a16="http://schemas.microsoft.com/office/drawing/2014/main" id="{6167DDE4-3F41-46ED-9EDA-B8CC3D008B3D}"/>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cxnSp>
                <p:nvCxnSpPr>
                  <p:cNvPr id="165" name="Rechte verbindingslijn 164">
                    <a:extLst>
                      <a:ext uri="{FF2B5EF4-FFF2-40B4-BE49-F238E27FC236}">
                        <a16:creationId xmlns:a16="http://schemas.microsoft.com/office/drawing/2014/main" id="{F3B70985-DCA8-46AD-A783-062EA6D8B3F0}"/>
                      </a:ext>
                    </a:extLst>
                  </p:cNvPr>
                  <p:cNvCxnSpPr>
                    <a:stCxn id="164" idx="0"/>
                    <a:endCxn id="164"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6" name="Rechte verbindingslijn 165">
                    <a:extLst>
                      <a:ext uri="{FF2B5EF4-FFF2-40B4-BE49-F238E27FC236}">
                        <a16:creationId xmlns:a16="http://schemas.microsoft.com/office/drawing/2014/main" id="{CE5CC348-2065-4769-9639-B056EA07FECF}"/>
                      </a:ext>
                    </a:extLst>
                  </p:cNvPr>
                  <p:cNvCxnSpPr>
                    <a:stCxn id="164" idx="1"/>
                    <a:endCxn id="164"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7" name="Groep 76">
              <a:extLst>
                <a:ext uri="{FF2B5EF4-FFF2-40B4-BE49-F238E27FC236}">
                  <a16:creationId xmlns:a16="http://schemas.microsoft.com/office/drawing/2014/main" id="{25C2B72A-3D1A-40A3-945A-FA2E69C7D17A}"/>
                </a:ext>
              </a:extLst>
            </p:cNvPr>
            <p:cNvGrpSpPr/>
            <p:nvPr userDrawn="1"/>
          </p:nvGrpSpPr>
          <p:grpSpPr>
            <a:xfrm>
              <a:off x="-3786437" y="3410167"/>
              <a:ext cx="3693386" cy="3283188"/>
              <a:chOff x="-3786437" y="3410167"/>
              <a:chExt cx="3693386" cy="3283188"/>
            </a:xfrm>
          </p:grpSpPr>
          <p:sp>
            <p:nvSpPr>
              <p:cNvPr id="78" name="Rechthoek 77">
                <a:extLst>
                  <a:ext uri="{FF2B5EF4-FFF2-40B4-BE49-F238E27FC236}">
                    <a16:creationId xmlns:a16="http://schemas.microsoft.com/office/drawing/2014/main" id="{6F6F2614-57C7-4FE6-9DA3-7AAC6928FCE8}"/>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79" name="Ovaal 78">
                <a:extLst>
                  <a:ext uri="{FF2B5EF4-FFF2-40B4-BE49-F238E27FC236}">
                    <a16:creationId xmlns:a16="http://schemas.microsoft.com/office/drawing/2014/main" id="{C985AFFD-C91B-4837-B255-7A79031AC3D7}"/>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0" name="Rechthoek 79">
                <a:extLst>
                  <a:ext uri="{FF2B5EF4-FFF2-40B4-BE49-F238E27FC236}">
                    <a16:creationId xmlns:a16="http://schemas.microsoft.com/office/drawing/2014/main" id="{3C6C6FB7-5235-4226-9335-8B1E76A4AEF6}"/>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1" name="Rechthoek 80">
                <a:extLst>
                  <a:ext uri="{FF2B5EF4-FFF2-40B4-BE49-F238E27FC236}">
                    <a16:creationId xmlns:a16="http://schemas.microsoft.com/office/drawing/2014/main" id="{D3445F0D-105E-41BA-B941-AA63AD97DF2D}"/>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2" name="ICOON_info">
                <a:extLst>
                  <a:ext uri="{FF2B5EF4-FFF2-40B4-BE49-F238E27FC236}">
                    <a16:creationId xmlns:a16="http://schemas.microsoft.com/office/drawing/2014/main" id="{39C7EA05-5C4F-43CD-BF33-415E0B781844}"/>
                  </a:ext>
                </a:extLst>
              </p:cNvPr>
              <p:cNvGrpSpPr/>
              <p:nvPr userDrawn="1"/>
            </p:nvGrpSpPr>
            <p:grpSpPr>
              <a:xfrm>
                <a:off x="-376736" y="5729337"/>
                <a:ext cx="283685" cy="283685"/>
                <a:chOff x="-510741" y="5913713"/>
                <a:chExt cx="267555" cy="267555"/>
              </a:xfrm>
            </p:grpSpPr>
            <p:sp>
              <p:nvSpPr>
                <p:cNvPr id="146" name="Ovaal 145">
                  <a:extLst>
                    <a:ext uri="{FF2B5EF4-FFF2-40B4-BE49-F238E27FC236}">
                      <a16:creationId xmlns:a16="http://schemas.microsoft.com/office/drawing/2014/main" id="{8CCF82CA-201A-4B84-90AB-2A8D02A3D12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E2CCB819-FC1D-463E-9075-04DF41CA1D1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3" name="Groep 82">
                <a:extLst>
                  <a:ext uri="{FF2B5EF4-FFF2-40B4-BE49-F238E27FC236}">
                    <a16:creationId xmlns:a16="http://schemas.microsoft.com/office/drawing/2014/main" id="{AB7A64F1-F1F0-4466-99D6-075679B4A1DB}"/>
                  </a:ext>
                </a:extLst>
              </p:cNvPr>
              <p:cNvGrpSpPr/>
              <p:nvPr userDrawn="1"/>
            </p:nvGrpSpPr>
            <p:grpSpPr>
              <a:xfrm>
                <a:off x="-938434" y="6002732"/>
                <a:ext cx="627798" cy="576693"/>
                <a:chOff x="-938434" y="4570310"/>
                <a:chExt cx="627798" cy="576693"/>
              </a:xfrm>
            </p:grpSpPr>
            <p:grpSp>
              <p:nvGrpSpPr>
                <p:cNvPr id="141" name="Inspireren">
                  <a:extLst>
                    <a:ext uri="{FF2B5EF4-FFF2-40B4-BE49-F238E27FC236}">
                      <a16:creationId xmlns:a16="http://schemas.microsoft.com/office/drawing/2014/main" id="{EAC53B8A-6BBF-48CE-AC08-AF31FE6FB2A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2D193CA7-EC2D-4FF7-943A-5D627A29F24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9724096F-86CC-44B1-9AF1-36E70ADCF26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78C28CA1-209A-47C5-A6A4-9C9BD99CCF1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0ECF620F-A770-4528-BFF8-0DD86B5DEEC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84" name="Ovaal 83">
                <a:extLst>
                  <a:ext uri="{FF2B5EF4-FFF2-40B4-BE49-F238E27FC236}">
                    <a16:creationId xmlns:a16="http://schemas.microsoft.com/office/drawing/2014/main" id="{F63F2E5D-131A-4B4E-B58E-AB836F09B395}"/>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871CC3F7-49F3-43E6-A6D8-84C8649B90CD}"/>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86" name="Groep 85">
                <a:extLst>
                  <a:ext uri="{FF2B5EF4-FFF2-40B4-BE49-F238E27FC236}">
                    <a16:creationId xmlns:a16="http://schemas.microsoft.com/office/drawing/2014/main" id="{1DBE2018-A9F9-4E2C-B455-381EA796478B}"/>
                  </a:ext>
                </a:extLst>
              </p:cNvPr>
              <p:cNvGrpSpPr/>
              <p:nvPr userDrawn="1"/>
            </p:nvGrpSpPr>
            <p:grpSpPr>
              <a:xfrm>
                <a:off x="-3415313" y="4996916"/>
                <a:ext cx="3013682" cy="673634"/>
                <a:chOff x="-3415313" y="4996916"/>
                <a:chExt cx="3013682" cy="673634"/>
              </a:xfrm>
            </p:grpSpPr>
            <p:grpSp>
              <p:nvGrpSpPr>
                <p:cNvPr id="87" name="Groep 86">
                  <a:extLst>
                    <a:ext uri="{FF2B5EF4-FFF2-40B4-BE49-F238E27FC236}">
                      <a16:creationId xmlns:a16="http://schemas.microsoft.com/office/drawing/2014/main" id="{68BEC7F8-89D5-4569-8F04-BC669BF67FED}"/>
                    </a:ext>
                  </a:extLst>
                </p:cNvPr>
                <p:cNvGrpSpPr/>
                <p:nvPr userDrawn="1"/>
              </p:nvGrpSpPr>
              <p:grpSpPr>
                <a:xfrm>
                  <a:off x="-3415313" y="5041534"/>
                  <a:ext cx="761481" cy="529523"/>
                  <a:chOff x="-3492543" y="5041534"/>
                  <a:chExt cx="761481" cy="529523"/>
                </a:xfrm>
              </p:grpSpPr>
              <p:grpSp>
                <p:nvGrpSpPr>
                  <p:cNvPr id="132" name="Groep 131">
                    <a:extLst>
                      <a:ext uri="{FF2B5EF4-FFF2-40B4-BE49-F238E27FC236}">
                        <a16:creationId xmlns:a16="http://schemas.microsoft.com/office/drawing/2014/main" id="{F79B383E-68F4-4FC1-842B-1DB79845FBCD}"/>
                      </a:ext>
                    </a:extLst>
                  </p:cNvPr>
                  <p:cNvGrpSpPr/>
                  <p:nvPr userDrawn="1"/>
                </p:nvGrpSpPr>
                <p:grpSpPr>
                  <a:xfrm>
                    <a:off x="-3307743" y="5041534"/>
                    <a:ext cx="485596" cy="437045"/>
                    <a:chOff x="-3307743" y="4999319"/>
                    <a:chExt cx="644991" cy="580504"/>
                  </a:xfrm>
                </p:grpSpPr>
                <p:grpSp>
                  <p:nvGrpSpPr>
                    <p:cNvPr id="134" name="Groep 133">
                      <a:extLst>
                        <a:ext uri="{FF2B5EF4-FFF2-40B4-BE49-F238E27FC236}">
                          <a16:creationId xmlns:a16="http://schemas.microsoft.com/office/drawing/2014/main" id="{21751720-A8D5-49D9-AA36-2BC9990CD5A3}"/>
                        </a:ext>
                      </a:extLst>
                    </p:cNvPr>
                    <p:cNvGrpSpPr/>
                    <p:nvPr userDrawn="1"/>
                  </p:nvGrpSpPr>
                  <p:grpSpPr>
                    <a:xfrm>
                      <a:off x="-3307743" y="4999319"/>
                      <a:ext cx="516835" cy="439373"/>
                      <a:chOff x="-3307743" y="4999319"/>
                      <a:chExt cx="516835" cy="439373"/>
                    </a:xfrm>
                  </p:grpSpPr>
                  <p:cxnSp>
                    <p:nvCxnSpPr>
                      <p:cNvPr id="136" name="Rechte verbindingslijn 135">
                        <a:extLst>
                          <a:ext uri="{FF2B5EF4-FFF2-40B4-BE49-F238E27FC236}">
                            <a16:creationId xmlns:a16="http://schemas.microsoft.com/office/drawing/2014/main" id="{7A7C516F-DA98-4002-AECE-2446EDF02F8D}"/>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7D076904-1524-4338-AD9D-2BED5619158F}"/>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2EF4C9AD-F8E2-4340-992A-9CE229010A7A}"/>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497AA2E1-FC94-43A2-A468-CAF8027AF14A}"/>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40" name="Rechthoek 139">
                        <a:extLst>
                          <a:ext uri="{FF2B5EF4-FFF2-40B4-BE49-F238E27FC236}">
                            <a16:creationId xmlns:a16="http://schemas.microsoft.com/office/drawing/2014/main" id="{748411DF-E6D7-4EB0-B809-373502FD22D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35" name="Vrije vorm: vorm 134">
                      <a:extLst>
                        <a:ext uri="{FF2B5EF4-FFF2-40B4-BE49-F238E27FC236}">
                          <a16:creationId xmlns:a16="http://schemas.microsoft.com/office/drawing/2014/main" id="{3CA0B7F7-99F1-41AB-BC16-FCA3EE0D291E}"/>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dirty="0"/>
                    </a:p>
                  </p:txBody>
                </p:sp>
              </p:grpSp>
              <p:sp>
                <p:nvSpPr>
                  <p:cNvPr id="133" name="Tekstvak 132">
                    <a:extLst>
                      <a:ext uri="{FF2B5EF4-FFF2-40B4-BE49-F238E27FC236}">
                        <a16:creationId xmlns:a16="http://schemas.microsoft.com/office/drawing/2014/main" id="{95C07005-3E72-4D97-9E17-C6476F064447}"/>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88" name="Groep 87">
                  <a:extLst>
                    <a:ext uri="{FF2B5EF4-FFF2-40B4-BE49-F238E27FC236}">
                      <a16:creationId xmlns:a16="http://schemas.microsoft.com/office/drawing/2014/main" id="{25BEE3A3-D03D-464D-A7B0-3A12B62ED005}"/>
                    </a:ext>
                  </a:extLst>
                </p:cNvPr>
                <p:cNvGrpSpPr/>
                <p:nvPr userDrawn="1"/>
              </p:nvGrpSpPr>
              <p:grpSpPr>
                <a:xfrm>
                  <a:off x="-2582156" y="4996916"/>
                  <a:ext cx="572112" cy="673634"/>
                  <a:chOff x="-2709168" y="4996916"/>
                  <a:chExt cx="572112" cy="673634"/>
                </a:xfrm>
              </p:grpSpPr>
              <p:grpSp>
                <p:nvGrpSpPr>
                  <p:cNvPr id="122" name="Groep 121">
                    <a:extLst>
                      <a:ext uri="{FF2B5EF4-FFF2-40B4-BE49-F238E27FC236}">
                        <a16:creationId xmlns:a16="http://schemas.microsoft.com/office/drawing/2014/main" id="{C3EE314D-38D0-4F59-9F15-B38FE61E88E9}"/>
                      </a:ext>
                    </a:extLst>
                  </p:cNvPr>
                  <p:cNvGrpSpPr/>
                  <p:nvPr userDrawn="1"/>
                </p:nvGrpSpPr>
                <p:grpSpPr>
                  <a:xfrm>
                    <a:off x="-2609993" y="4996916"/>
                    <a:ext cx="389111" cy="375410"/>
                    <a:chOff x="-2542178" y="4940055"/>
                    <a:chExt cx="516835" cy="498637"/>
                  </a:xfrm>
                </p:grpSpPr>
                <p:sp>
                  <p:nvSpPr>
                    <p:cNvPr id="124" name="Rechthoek 123">
                      <a:extLst>
                        <a:ext uri="{FF2B5EF4-FFF2-40B4-BE49-F238E27FC236}">
                          <a16:creationId xmlns:a16="http://schemas.microsoft.com/office/drawing/2014/main" id="{10CEBBAC-1DA3-4BBD-A312-35FC7E0FC8FC}"/>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25" name="Groep 124">
                      <a:extLst>
                        <a:ext uri="{FF2B5EF4-FFF2-40B4-BE49-F238E27FC236}">
                          <a16:creationId xmlns:a16="http://schemas.microsoft.com/office/drawing/2014/main" id="{81B50E88-6C06-4B6E-B67C-A49E23A751FF}"/>
                        </a:ext>
                      </a:extLst>
                    </p:cNvPr>
                    <p:cNvGrpSpPr/>
                    <p:nvPr userDrawn="1"/>
                  </p:nvGrpSpPr>
                  <p:grpSpPr>
                    <a:xfrm>
                      <a:off x="-2542178" y="4999319"/>
                      <a:ext cx="516835" cy="439373"/>
                      <a:chOff x="-3307743" y="4999319"/>
                      <a:chExt cx="516835" cy="439373"/>
                    </a:xfrm>
                  </p:grpSpPr>
                  <p:cxnSp>
                    <p:nvCxnSpPr>
                      <p:cNvPr id="127" name="Rechte verbindingslijn 126">
                        <a:extLst>
                          <a:ext uri="{FF2B5EF4-FFF2-40B4-BE49-F238E27FC236}">
                            <a16:creationId xmlns:a16="http://schemas.microsoft.com/office/drawing/2014/main" id="{D4E46AD6-50A7-4C5F-9449-583E4700E30C}"/>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5DE3FD35-3626-4A42-9A1D-442B4A13B917}"/>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518742D8-DAFD-4FE0-8809-8D484FF25D90}"/>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BD5C4F9E-F341-4A46-B8CA-077CAF4643FB}"/>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1" name="Rechthoek 130">
                        <a:extLst>
                          <a:ext uri="{FF2B5EF4-FFF2-40B4-BE49-F238E27FC236}">
                            <a16:creationId xmlns:a16="http://schemas.microsoft.com/office/drawing/2014/main" id="{7E639300-5114-4B69-84C7-AB10770E2B9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26" name="Pijl: rechts 125">
                      <a:extLst>
                        <a:ext uri="{FF2B5EF4-FFF2-40B4-BE49-F238E27FC236}">
                          <a16:creationId xmlns:a16="http://schemas.microsoft.com/office/drawing/2014/main" id="{3196134B-0677-43A8-8BEB-7A51DB5170B4}"/>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23" name="Tekstvak 122">
                    <a:extLst>
                      <a:ext uri="{FF2B5EF4-FFF2-40B4-BE49-F238E27FC236}">
                        <a16:creationId xmlns:a16="http://schemas.microsoft.com/office/drawing/2014/main" id="{96026ECE-7639-493A-8486-65B83027288D}"/>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89" name="Groep 88">
                  <a:extLst>
                    <a:ext uri="{FF2B5EF4-FFF2-40B4-BE49-F238E27FC236}">
                      <a16:creationId xmlns:a16="http://schemas.microsoft.com/office/drawing/2014/main" id="{866540BC-127F-4EB8-947C-AD4C17C1DDD6}"/>
                    </a:ext>
                  </a:extLst>
                </p:cNvPr>
                <p:cNvGrpSpPr/>
                <p:nvPr userDrawn="1"/>
              </p:nvGrpSpPr>
              <p:grpSpPr>
                <a:xfrm>
                  <a:off x="-2036147" y="5039725"/>
                  <a:ext cx="572112" cy="630825"/>
                  <a:chOff x="-2099568" y="5039725"/>
                  <a:chExt cx="572112" cy="630825"/>
                </a:xfrm>
              </p:grpSpPr>
              <p:grpSp>
                <p:nvGrpSpPr>
                  <p:cNvPr id="112" name="Groep 111">
                    <a:extLst>
                      <a:ext uri="{FF2B5EF4-FFF2-40B4-BE49-F238E27FC236}">
                        <a16:creationId xmlns:a16="http://schemas.microsoft.com/office/drawing/2014/main" id="{0794F50A-DBB3-40B3-B09D-017E16DB2951}"/>
                      </a:ext>
                    </a:extLst>
                  </p:cNvPr>
                  <p:cNvGrpSpPr/>
                  <p:nvPr userDrawn="1"/>
                </p:nvGrpSpPr>
                <p:grpSpPr>
                  <a:xfrm rot="10800000">
                    <a:off x="-2004261" y="5039725"/>
                    <a:ext cx="389111" cy="375410"/>
                    <a:chOff x="-2542178" y="4940055"/>
                    <a:chExt cx="516835" cy="498637"/>
                  </a:xfrm>
                </p:grpSpPr>
                <p:sp>
                  <p:nvSpPr>
                    <p:cNvPr id="114" name="Rechthoek 113">
                      <a:extLst>
                        <a:ext uri="{FF2B5EF4-FFF2-40B4-BE49-F238E27FC236}">
                          <a16:creationId xmlns:a16="http://schemas.microsoft.com/office/drawing/2014/main" id="{2FCF07AC-737D-4F22-BEE3-53E656989393}"/>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15" name="Groep 114">
                      <a:extLst>
                        <a:ext uri="{FF2B5EF4-FFF2-40B4-BE49-F238E27FC236}">
                          <a16:creationId xmlns:a16="http://schemas.microsoft.com/office/drawing/2014/main" id="{21084077-B42F-4BA0-9188-EA8D98EC22DC}"/>
                        </a:ext>
                      </a:extLst>
                    </p:cNvPr>
                    <p:cNvGrpSpPr/>
                    <p:nvPr userDrawn="1"/>
                  </p:nvGrpSpPr>
                  <p:grpSpPr>
                    <a:xfrm>
                      <a:off x="-2542178" y="4999319"/>
                      <a:ext cx="516835" cy="439373"/>
                      <a:chOff x="-3307743" y="4999319"/>
                      <a:chExt cx="516835" cy="439373"/>
                    </a:xfrm>
                  </p:grpSpPr>
                  <p:cxnSp>
                    <p:nvCxnSpPr>
                      <p:cNvPr id="117" name="Rechte verbindingslijn 116">
                        <a:extLst>
                          <a:ext uri="{FF2B5EF4-FFF2-40B4-BE49-F238E27FC236}">
                            <a16:creationId xmlns:a16="http://schemas.microsoft.com/office/drawing/2014/main" id="{BC737165-3C33-4DF3-A319-4A57BA51B5FE}"/>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D6BF3451-2FE8-4ADC-9C14-9E444A995E9B}"/>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F9971B0-C35D-46BA-9688-E190548E35A5}"/>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D8CB82A6-21B0-4343-8CFF-A8F00F3F1630}"/>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21" name="Rechthoek 120">
                        <a:extLst>
                          <a:ext uri="{FF2B5EF4-FFF2-40B4-BE49-F238E27FC236}">
                            <a16:creationId xmlns:a16="http://schemas.microsoft.com/office/drawing/2014/main" id="{ED1DBBC8-0E13-4E20-8E17-4651DFD57FC2}"/>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16" name="Pijl: rechts 115">
                      <a:extLst>
                        <a:ext uri="{FF2B5EF4-FFF2-40B4-BE49-F238E27FC236}">
                          <a16:creationId xmlns:a16="http://schemas.microsoft.com/office/drawing/2014/main" id="{725495E8-9E52-4E8A-8B8F-168CB505207C}"/>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13" name="Tekstvak 112">
                    <a:extLst>
                      <a:ext uri="{FF2B5EF4-FFF2-40B4-BE49-F238E27FC236}">
                        <a16:creationId xmlns:a16="http://schemas.microsoft.com/office/drawing/2014/main" id="{279615FE-0CBC-44AD-B8DD-A7138BD2D8D2}"/>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90" name="Groep 89">
                  <a:extLst>
                    <a:ext uri="{FF2B5EF4-FFF2-40B4-BE49-F238E27FC236}">
                      <a16:creationId xmlns:a16="http://schemas.microsoft.com/office/drawing/2014/main" id="{83BA8E5E-B538-4C95-A2DD-D9F92705BE51}"/>
                    </a:ext>
                  </a:extLst>
                </p:cNvPr>
                <p:cNvGrpSpPr/>
                <p:nvPr userDrawn="1"/>
              </p:nvGrpSpPr>
              <p:grpSpPr>
                <a:xfrm>
                  <a:off x="-1497156" y="5039725"/>
                  <a:ext cx="572112" cy="630825"/>
                  <a:chOff x="-1501387" y="5039725"/>
                  <a:chExt cx="572112" cy="630825"/>
                </a:xfrm>
              </p:grpSpPr>
              <p:grpSp>
                <p:nvGrpSpPr>
                  <p:cNvPr id="102" name="Groep 101">
                    <a:extLst>
                      <a:ext uri="{FF2B5EF4-FFF2-40B4-BE49-F238E27FC236}">
                        <a16:creationId xmlns:a16="http://schemas.microsoft.com/office/drawing/2014/main" id="{6BD5B183-B3A7-4F35-A697-B534B4538FFE}"/>
                      </a:ext>
                    </a:extLst>
                  </p:cNvPr>
                  <p:cNvGrpSpPr/>
                  <p:nvPr userDrawn="1"/>
                </p:nvGrpSpPr>
                <p:grpSpPr>
                  <a:xfrm rot="10800000">
                    <a:off x="-1453772" y="5039725"/>
                    <a:ext cx="426738" cy="332849"/>
                    <a:chOff x="-2542179" y="4996586"/>
                    <a:chExt cx="566814" cy="442106"/>
                  </a:xfrm>
                </p:grpSpPr>
                <p:sp>
                  <p:nvSpPr>
                    <p:cNvPr id="104" name="Rechthoek 103">
                      <a:extLst>
                        <a:ext uri="{FF2B5EF4-FFF2-40B4-BE49-F238E27FC236}">
                          <a16:creationId xmlns:a16="http://schemas.microsoft.com/office/drawing/2014/main" id="{A5E0D8E5-0A8D-49CE-AC86-6F2E62F41CD3}"/>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05" name="Groep 104">
                      <a:extLst>
                        <a:ext uri="{FF2B5EF4-FFF2-40B4-BE49-F238E27FC236}">
                          <a16:creationId xmlns:a16="http://schemas.microsoft.com/office/drawing/2014/main" id="{264E8E96-E304-4F20-94E6-09C2EF22A216}"/>
                        </a:ext>
                      </a:extLst>
                    </p:cNvPr>
                    <p:cNvGrpSpPr/>
                    <p:nvPr userDrawn="1"/>
                  </p:nvGrpSpPr>
                  <p:grpSpPr>
                    <a:xfrm>
                      <a:off x="-2542179" y="4996586"/>
                      <a:ext cx="516836" cy="442106"/>
                      <a:chOff x="-3307744" y="4996586"/>
                      <a:chExt cx="516836" cy="442106"/>
                    </a:xfrm>
                  </p:grpSpPr>
                  <p:cxnSp>
                    <p:nvCxnSpPr>
                      <p:cNvPr id="107" name="Rechte verbindingslijn 106">
                        <a:extLst>
                          <a:ext uri="{FF2B5EF4-FFF2-40B4-BE49-F238E27FC236}">
                            <a16:creationId xmlns:a16="http://schemas.microsoft.com/office/drawing/2014/main" id="{F4EA88E6-3F19-4161-821A-145EA0539E1D}"/>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3317CA35-3675-44FB-9EB3-022EF0A07FA6}"/>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ED86C378-9232-4CB7-BF60-A2730C2B29E9}"/>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7285827F-A0DC-48F7-9ECE-CB52688651D7}"/>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11" name="Rechthoek 110">
                        <a:extLst>
                          <a:ext uri="{FF2B5EF4-FFF2-40B4-BE49-F238E27FC236}">
                            <a16:creationId xmlns:a16="http://schemas.microsoft.com/office/drawing/2014/main" id="{7CEC878D-F72E-4CDA-9A98-8560BF1BF8A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06" name="Pijl: rechts 105">
                      <a:extLst>
                        <a:ext uri="{FF2B5EF4-FFF2-40B4-BE49-F238E27FC236}">
                          <a16:creationId xmlns:a16="http://schemas.microsoft.com/office/drawing/2014/main" id="{55D8B196-4392-43C1-B835-2C7FAC662045}"/>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3" name="Tekstvak 102">
                    <a:extLst>
                      <a:ext uri="{FF2B5EF4-FFF2-40B4-BE49-F238E27FC236}">
                        <a16:creationId xmlns:a16="http://schemas.microsoft.com/office/drawing/2014/main" id="{7B48CCDD-08E7-478F-932E-D7419C57F682}"/>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91" name="Groep 90">
                  <a:extLst>
                    <a:ext uri="{FF2B5EF4-FFF2-40B4-BE49-F238E27FC236}">
                      <a16:creationId xmlns:a16="http://schemas.microsoft.com/office/drawing/2014/main" id="{95805DB8-6B56-412A-9F8A-8D85F0E024AC}"/>
                    </a:ext>
                  </a:extLst>
                </p:cNvPr>
                <p:cNvGrpSpPr/>
                <p:nvPr userDrawn="1"/>
              </p:nvGrpSpPr>
              <p:grpSpPr>
                <a:xfrm>
                  <a:off x="-973743" y="5039725"/>
                  <a:ext cx="572112" cy="630825"/>
                  <a:chOff x="-961551" y="5039725"/>
                  <a:chExt cx="572112" cy="630825"/>
                </a:xfrm>
              </p:grpSpPr>
              <p:grpSp>
                <p:nvGrpSpPr>
                  <p:cNvPr id="92" name="Groep 91">
                    <a:extLst>
                      <a:ext uri="{FF2B5EF4-FFF2-40B4-BE49-F238E27FC236}">
                        <a16:creationId xmlns:a16="http://schemas.microsoft.com/office/drawing/2014/main" id="{E004B266-ABB4-4A9E-97B2-AD1E3533C038}"/>
                      </a:ext>
                    </a:extLst>
                  </p:cNvPr>
                  <p:cNvGrpSpPr/>
                  <p:nvPr userDrawn="1"/>
                </p:nvGrpSpPr>
                <p:grpSpPr>
                  <a:xfrm rot="10800000" flipH="1">
                    <a:off x="-868825" y="5039725"/>
                    <a:ext cx="426738" cy="332849"/>
                    <a:chOff x="-2542179" y="4996586"/>
                    <a:chExt cx="566814" cy="442106"/>
                  </a:xfrm>
                </p:grpSpPr>
                <p:sp>
                  <p:nvSpPr>
                    <p:cNvPr id="94" name="Rechthoek 93">
                      <a:extLst>
                        <a:ext uri="{FF2B5EF4-FFF2-40B4-BE49-F238E27FC236}">
                          <a16:creationId xmlns:a16="http://schemas.microsoft.com/office/drawing/2014/main" id="{C159277A-574F-45DC-88DF-0393D815A400}"/>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95" name="Groep 94">
                      <a:extLst>
                        <a:ext uri="{FF2B5EF4-FFF2-40B4-BE49-F238E27FC236}">
                          <a16:creationId xmlns:a16="http://schemas.microsoft.com/office/drawing/2014/main" id="{0B0AE0AE-5A84-45F4-8330-866C6315064D}"/>
                        </a:ext>
                      </a:extLst>
                    </p:cNvPr>
                    <p:cNvGrpSpPr/>
                    <p:nvPr userDrawn="1"/>
                  </p:nvGrpSpPr>
                  <p:grpSpPr>
                    <a:xfrm>
                      <a:off x="-2542179" y="4996586"/>
                      <a:ext cx="516836" cy="442106"/>
                      <a:chOff x="-3307744" y="4996586"/>
                      <a:chExt cx="516836" cy="442106"/>
                    </a:xfrm>
                  </p:grpSpPr>
                  <p:cxnSp>
                    <p:nvCxnSpPr>
                      <p:cNvPr id="97" name="Rechte verbindingslijn 96">
                        <a:extLst>
                          <a:ext uri="{FF2B5EF4-FFF2-40B4-BE49-F238E27FC236}">
                            <a16:creationId xmlns:a16="http://schemas.microsoft.com/office/drawing/2014/main" id="{B6EAC71C-19CA-49F3-800B-A830906F17CA}"/>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142BD91A-EC90-4047-B31C-94061828EB53}"/>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090520EF-0DB1-45C2-93DC-62E9D4FC5055}"/>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FD8A9D15-A456-4E6B-BA38-2DF4C557367F}"/>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01" name="Rechthoek 100">
                        <a:extLst>
                          <a:ext uri="{FF2B5EF4-FFF2-40B4-BE49-F238E27FC236}">
                            <a16:creationId xmlns:a16="http://schemas.microsoft.com/office/drawing/2014/main" id="{D0662D6A-63FC-42FD-93F6-EDEC3197BBE0}"/>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96" name="Pijl: rechts 95">
                      <a:extLst>
                        <a:ext uri="{FF2B5EF4-FFF2-40B4-BE49-F238E27FC236}">
                          <a16:creationId xmlns:a16="http://schemas.microsoft.com/office/drawing/2014/main" id="{FCB6806E-E5B5-42B0-84F2-8BFDDC6DC504}"/>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93" name="Tekstvak 92">
                    <a:extLst>
                      <a:ext uri="{FF2B5EF4-FFF2-40B4-BE49-F238E27FC236}">
                        <a16:creationId xmlns:a16="http://schemas.microsoft.com/office/drawing/2014/main" id="{8E998250-EB3E-41F9-A269-93D139704E57}"/>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Table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9" name="table">
            <a:extLst>
              <a:ext uri="{FF2B5EF4-FFF2-40B4-BE49-F238E27FC236}">
                <a16:creationId xmlns:a16="http://schemas.microsoft.com/office/drawing/2014/main" id="{920780BD-10EB-4BDE-89F0-6A25F5179E6C}"/>
              </a:ext>
            </a:extLst>
          </p:cNvPr>
          <p:cNvSpPr>
            <a:spLocks noGrp="1"/>
          </p:cNvSpPr>
          <p:nvPr>
            <p:ph type="tbl" sz="quarter" idx="18" hasCustomPrompt="1"/>
          </p:nvPr>
        </p:nvSpPr>
        <p:spPr>
          <a:xfrm>
            <a:off x="6276001" y="1484313"/>
            <a:ext cx="4957151" cy="4727575"/>
          </a:xfrm>
        </p:spPr>
        <p:txBody>
          <a:bodyPr bIns="108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table</a:t>
            </a:r>
          </a:p>
        </p:txBody>
      </p:sp>
      <p:sp>
        <p:nvSpPr>
          <p:cNvPr id="3" name="Titel 2">
            <a:extLst>
              <a:ext uri="{FF2B5EF4-FFF2-40B4-BE49-F238E27FC236}">
                <a16:creationId xmlns:a16="http://schemas.microsoft.com/office/drawing/2014/main" id="{7A6534AD-4FFF-4739-8B23-E77B09EBC879}"/>
              </a:ext>
            </a:extLst>
          </p:cNvPr>
          <p:cNvSpPr>
            <a:spLocks noGrp="1"/>
          </p:cNvSpPr>
          <p:nvPr>
            <p:ph type="title" hasCustomPrompt="1"/>
          </p:nvPr>
        </p:nvSpPr>
        <p:spPr/>
        <p:txBody>
          <a:bodyPr/>
          <a:lstStyle>
            <a:lvl1pPr>
              <a:defRPr/>
            </a:lvl1pPr>
          </a:lstStyle>
          <a:p>
            <a:r>
              <a:rPr lang="nl-NL"/>
              <a:t>Title slide</a:t>
            </a:r>
            <a:endParaRPr lang="nl-NL" dirty="0"/>
          </a:p>
        </p:txBody>
      </p:sp>
      <p:sp>
        <p:nvSpPr>
          <p:cNvPr id="172" name="Tijdelijke aanduiding voor tekst 8">
            <a:extLst>
              <a:ext uri="{FF2B5EF4-FFF2-40B4-BE49-F238E27FC236}">
                <a16:creationId xmlns:a16="http://schemas.microsoft.com/office/drawing/2014/main" id="{3B22C513-D60C-4BE4-9F28-3500612F01B1}"/>
              </a:ext>
            </a:extLst>
          </p:cNvPr>
          <p:cNvSpPr>
            <a:spLocks noGrp="1"/>
          </p:cNvSpPr>
          <p:nvPr>
            <p:ph type="body" sz="quarter" idx="13" hasCustomPrompt="1"/>
          </p:nvPr>
        </p:nvSpPr>
        <p:spPr>
          <a:xfrm>
            <a:off x="960967" y="1483856"/>
            <a:ext cx="4918420" cy="4727575"/>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73" name="INSTRUCTION">
            <a:extLst>
              <a:ext uri="{FF2B5EF4-FFF2-40B4-BE49-F238E27FC236}">
                <a16:creationId xmlns:a16="http://schemas.microsoft.com/office/drawing/2014/main" id="{D3B1B348-6B20-46A8-8286-5865FCA61C27}"/>
              </a:ext>
            </a:extLst>
          </p:cNvPr>
          <p:cNvGrpSpPr/>
          <p:nvPr userDrawn="1"/>
        </p:nvGrpSpPr>
        <p:grpSpPr>
          <a:xfrm>
            <a:off x="16179762" y="2860"/>
            <a:ext cx="3693114" cy="6594665"/>
            <a:chOff x="-3786165" y="0"/>
            <a:chExt cx="3693114" cy="6594665"/>
          </a:xfrm>
        </p:grpSpPr>
        <p:sp>
          <p:nvSpPr>
            <p:cNvPr id="174" name="Rechthoek 173">
              <a:extLst>
                <a:ext uri="{FF2B5EF4-FFF2-40B4-BE49-F238E27FC236}">
                  <a16:creationId xmlns:a16="http://schemas.microsoft.com/office/drawing/2014/main" id="{4D0227F3-BB61-45CE-AAB0-E1ACBB821965}"/>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75" name="Ovaal 174">
              <a:extLst>
                <a:ext uri="{FF2B5EF4-FFF2-40B4-BE49-F238E27FC236}">
                  <a16:creationId xmlns:a16="http://schemas.microsoft.com/office/drawing/2014/main" id="{7EB55B7A-D972-4470-9AFB-DAB0DDF1B8D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6" name="Rechthoek 175">
              <a:extLst>
                <a:ext uri="{FF2B5EF4-FFF2-40B4-BE49-F238E27FC236}">
                  <a16:creationId xmlns:a16="http://schemas.microsoft.com/office/drawing/2014/main" id="{145607ED-A00C-4C29-9CF6-303EC41B7C8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7" name="Groep 176">
              <a:extLst>
                <a:ext uri="{FF2B5EF4-FFF2-40B4-BE49-F238E27FC236}">
                  <a16:creationId xmlns:a16="http://schemas.microsoft.com/office/drawing/2014/main" id="{1914BBE4-2A6C-467E-B7F9-2BDE8678DF6F}"/>
                </a:ext>
              </a:extLst>
            </p:cNvPr>
            <p:cNvGrpSpPr/>
            <p:nvPr userDrawn="1"/>
          </p:nvGrpSpPr>
          <p:grpSpPr>
            <a:xfrm>
              <a:off x="-3316179" y="1231351"/>
              <a:ext cx="294789" cy="318834"/>
              <a:chOff x="14466489" y="1001522"/>
              <a:chExt cx="290627" cy="314333"/>
            </a:xfrm>
          </p:grpSpPr>
          <p:sp>
            <p:nvSpPr>
              <p:cNvPr id="231" name="Rechthoek 230">
                <a:extLst>
                  <a:ext uri="{FF2B5EF4-FFF2-40B4-BE49-F238E27FC236}">
                    <a16:creationId xmlns:a16="http://schemas.microsoft.com/office/drawing/2014/main" id="{F4D0BE37-E1EB-4232-BD66-6C8398AE180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BF61452F-A5CB-4686-9F57-8C29D6A4C30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33" name="Vrije vorm: vorm 232">
                <a:extLst>
                  <a:ext uri="{FF2B5EF4-FFF2-40B4-BE49-F238E27FC236}">
                    <a16:creationId xmlns:a16="http://schemas.microsoft.com/office/drawing/2014/main" id="{C3F6E76E-4125-4ED6-B9E0-B468E8E995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34" name="Rechthoek: afgeronde hoeken 233">
                <a:extLst>
                  <a:ext uri="{FF2B5EF4-FFF2-40B4-BE49-F238E27FC236}">
                    <a16:creationId xmlns:a16="http://schemas.microsoft.com/office/drawing/2014/main" id="{128C36A4-5B83-4799-BBC0-231E63464C6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35" name="Rechte verbindingslijn 234">
                <a:extLst>
                  <a:ext uri="{FF2B5EF4-FFF2-40B4-BE49-F238E27FC236}">
                    <a16:creationId xmlns:a16="http://schemas.microsoft.com/office/drawing/2014/main" id="{4E271744-329E-4A46-AFE6-D52F5B5C361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Rechte verbindingslijn 235">
                <a:extLst>
                  <a:ext uri="{FF2B5EF4-FFF2-40B4-BE49-F238E27FC236}">
                    <a16:creationId xmlns:a16="http://schemas.microsoft.com/office/drawing/2014/main" id="{53390C21-0939-4F28-AF08-EE2EBEFED8E4}"/>
                  </a:ext>
                </a:extLst>
              </p:cNvPr>
              <p:cNvCxnSpPr>
                <a:cxnSpLocks/>
                <a:stCxn id="2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8" name="Ovaal 177">
              <a:extLst>
                <a:ext uri="{FF2B5EF4-FFF2-40B4-BE49-F238E27FC236}">
                  <a16:creationId xmlns:a16="http://schemas.microsoft.com/office/drawing/2014/main" id="{E27ADEAD-A88F-4EAA-BA8D-9A8112E1EDE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9" name="Rechthoek 178">
              <a:extLst>
                <a:ext uri="{FF2B5EF4-FFF2-40B4-BE49-F238E27FC236}">
                  <a16:creationId xmlns:a16="http://schemas.microsoft.com/office/drawing/2014/main" id="{2A62A014-E447-4C8D-824F-C97F55E735B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0" name="Groep 179">
              <a:extLst>
                <a:ext uri="{FF2B5EF4-FFF2-40B4-BE49-F238E27FC236}">
                  <a16:creationId xmlns:a16="http://schemas.microsoft.com/office/drawing/2014/main" id="{5F9A9498-49FB-4235-B725-8C0F31193BC3}"/>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26E9F9F8-05B5-4C43-A269-4B43B832096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29" name="Rechte verbindingslijn 228">
                <a:extLst>
                  <a:ext uri="{FF2B5EF4-FFF2-40B4-BE49-F238E27FC236}">
                    <a16:creationId xmlns:a16="http://schemas.microsoft.com/office/drawing/2014/main" id="{FB151280-3510-41E0-A16D-2B496DFBF4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12626112-C709-44A5-81FA-50210325688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81" name="Ovaal 180">
              <a:extLst>
                <a:ext uri="{FF2B5EF4-FFF2-40B4-BE49-F238E27FC236}">
                  <a16:creationId xmlns:a16="http://schemas.microsoft.com/office/drawing/2014/main" id="{E65FB139-9678-4987-AE7F-7B18B45E80A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2" name="Rechthoek 181">
              <a:extLst>
                <a:ext uri="{FF2B5EF4-FFF2-40B4-BE49-F238E27FC236}">
                  <a16:creationId xmlns:a16="http://schemas.microsoft.com/office/drawing/2014/main" id="{50D48890-594D-4011-B4D1-FD030F897F5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83" name="Groep 182">
              <a:extLst>
                <a:ext uri="{FF2B5EF4-FFF2-40B4-BE49-F238E27FC236}">
                  <a16:creationId xmlns:a16="http://schemas.microsoft.com/office/drawing/2014/main" id="{55C41831-42B5-46BD-9DEB-91B393DBDFD7}"/>
                </a:ext>
              </a:extLst>
            </p:cNvPr>
            <p:cNvGrpSpPr/>
            <p:nvPr userDrawn="1"/>
          </p:nvGrpSpPr>
          <p:grpSpPr>
            <a:xfrm>
              <a:off x="-3441613" y="3457758"/>
              <a:ext cx="622283" cy="612920"/>
              <a:chOff x="12617641" y="3403239"/>
              <a:chExt cx="752963" cy="741634"/>
            </a:xfrm>
          </p:grpSpPr>
          <p:grpSp>
            <p:nvGrpSpPr>
              <p:cNvPr id="212" name="Groep 211">
                <a:extLst>
                  <a:ext uri="{FF2B5EF4-FFF2-40B4-BE49-F238E27FC236}">
                    <a16:creationId xmlns:a16="http://schemas.microsoft.com/office/drawing/2014/main" id="{858C3EDC-833B-45F4-805A-FB337A4DEC26}"/>
                  </a:ext>
                </a:extLst>
              </p:cNvPr>
              <p:cNvGrpSpPr/>
              <p:nvPr userDrawn="1"/>
            </p:nvGrpSpPr>
            <p:grpSpPr>
              <a:xfrm>
                <a:off x="12771530" y="3403239"/>
                <a:ext cx="467176" cy="448491"/>
                <a:chOff x="12782157" y="3403239"/>
                <a:chExt cx="467176" cy="448491"/>
              </a:xfrm>
            </p:grpSpPr>
            <p:grpSp>
              <p:nvGrpSpPr>
                <p:cNvPr id="215" name="Groep 214">
                  <a:extLst>
                    <a:ext uri="{FF2B5EF4-FFF2-40B4-BE49-F238E27FC236}">
                      <a16:creationId xmlns:a16="http://schemas.microsoft.com/office/drawing/2014/main" id="{33649456-E185-4D92-AD2E-43DC07489F91}"/>
                    </a:ext>
                  </a:extLst>
                </p:cNvPr>
                <p:cNvGrpSpPr/>
                <p:nvPr userDrawn="1"/>
              </p:nvGrpSpPr>
              <p:grpSpPr>
                <a:xfrm>
                  <a:off x="12782157" y="3403239"/>
                  <a:ext cx="412976" cy="396132"/>
                  <a:chOff x="13554906" y="3320109"/>
                  <a:chExt cx="443917" cy="425811"/>
                </a:xfrm>
              </p:grpSpPr>
              <p:grpSp>
                <p:nvGrpSpPr>
                  <p:cNvPr id="222" name="Groep 221">
                    <a:extLst>
                      <a:ext uri="{FF2B5EF4-FFF2-40B4-BE49-F238E27FC236}">
                        <a16:creationId xmlns:a16="http://schemas.microsoft.com/office/drawing/2014/main" id="{BDFC61DC-CD78-4C26-87BA-05BC7D52EAEB}"/>
                      </a:ext>
                    </a:extLst>
                  </p:cNvPr>
                  <p:cNvGrpSpPr/>
                  <p:nvPr userDrawn="1"/>
                </p:nvGrpSpPr>
                <p:grpSpPr>
                  <a:xfrm>
                    <a:off x="13554906" y="3320109"/>
                    <a:ext cx="443917" cy="425811"/>
                    <a:chOff x="12909684" y="1276143"/>
                    <a:chExt cx="443917" cy="425811"/>
                  </a:xfrm>
                </p:grpSpPr>
                <p:sp>
                  <p:nvSpPr>
                    <p:cNvPr id="225" name="Rechthoek 224">
                      <a:extLst>
                        <a:ext uri="{FF2B5EF4-FFF2-40B4-BE49-F238E27FC236}">
                          <a16:creationId xmlns:a16="http://schemas.microsoft.com/office/drawing/2014/main" id="{98D76311-C336-4A3B-A349-0E14198E51F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CFCD13C-433D-4323-8C53-A2CEC4DF9DA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27" name="Ovaal 226">
                      <a:extLst>
                        <a:ext uri="{FF2B5EF4-FFF2-40B4-BE49-F238E27FC236}">
                          <a16:creationId xmlns:a16="http://schemas.microsoft.com/office/drawing/2014/main" id="{2F915DFA-B6CD-4E59-B28B-79E1A05C765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23" name="Afbeelding 222">
                    <a:extLst>
                      <a:ext uri="{FF2B5EF4-FFF2-40B4-BE49-F238E27FC236}">
                        <a16:creationId xmlns:a16="http://schemas.microsoft.com/office/drawing/2014/main" id="{DB76AF7D-5B51-4200-9436-6D5788A212B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24" name="Afbeelding 223">
                    <a:extLst>
                      <a:ext uri="{FF2B5EF4-FFF2-40B4-BE49-F238E27FC236}">
                        <a16:creationId xmlns:a16="http://schemas.microsoft.com/office/drawing/2014/main" id="{3CDB9638-2E7A-4F4E-B5E1-59DB7F61900B}"/>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16" name="Groep 215">
                  <a:extLst>
                    <a:ext uri="{FF2B5EF4-FFF2-40B4-BE49-F238E27FC236}">
                      <a16:creationId xmlns:a16="http://schemas.microsoft.com/office/drawing/2014/main" id="{7596BE6B-012B-4466-B1AE-8A8B069B23CA}"/>
                    </a:ext>
                  </a:extLst>
                </p:cNvPr>
                <p:cNvGrpSpPr/>
                <p:nvPr userDrawn="1"/>
              </p:nvGrpSpPr>
              <p:grpSpPr>
                <a:xfrm>
                  <a:off x="13103513" y="3705268"/>
                  <a:ext cx="145820" cy="146462"/>
                  <a:chOff x="13096169" y="3602278"/>
                  <a:chExt cx="145820" cy="146462"/>
                </a:xfrm>
              </p:grpSpPr>
              <p:sp>
                <p:nvSpPr>
                  <p:cNvPr id="220" name="Rechthoek 219">
                    <a:extLst>
                      <a:ext uri="{FF2B5EF4-FFF2-40B4-BE49-F238E27FC236}">
                        <a16:creationId xmlns:a16="http://schemas.microsoft.com/office/drawing/2014/main" id="{0404197E-AFC3-4DE9-8D51-7E6DC58920F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3764DDE7-C489-4540-9143-9A3573BE8F9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17" name="Groep 216">
                  <a:extLst>
                    <a:ext uri="{FF2B5EF4-FFF2-40B4-BE49-F238E27FC236}">
                      <a16:creationId xmlns:a16="http://schemas.microsoft.com/office/drawing/2014/main" id="{749E90D0-647E-471F-ADF5-5051931BD8F4}"/>
                    </a:ext>
                  </a:extLst>
                </p:cNvPr>
                <p:cNvGrpSpPr/>
                <p:nvPr userDrawn="1"/>
              </p:nvGrpSpPr>
              <p:grpSpPr>
                <a:xfrm rot="10800000">
                  <a:off x="13061402" y="3665637"/>
                  <a:ext cx="145820" cy="146462"/>
                  <a:chOff x="13096169" y="3602278"/>
                  <a:chExt cx="145820" cy="146462"/>
                </a:xfrm>
              </p:grpSpPr>
              <p:sp>
                <p:nvSpPr>
                  <p:cNvPr id="218" name="Rechthoek 217">
                    <a:extLst>
                      <a:ext uri="{FF2B5EF4-FFF2-40B4-BE49-F238E27FC236}">
                        <a16:creationId xmlns:a16="http://schemas.microsoft.com/office/drawing/2014/main" id="{3B7AFDF0-AFA6-4302-9F90-75F18044D4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9" name="Rechthoek 218">
                    <a:extLst>
                      <a:ext uri="{FF2B5EF4-FFF2-40B4-BE49-F238E27FC236}">
                        <a16:creationId xmlns:a16="http://schemas.microsoft.com/office/drawing/2014/main" id="{47059630-9009-4B90-9EFD-118DAC7F898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13" name="Rechthoek 212">
                <a:extLst>
                  <a:ext uri="{FF2B5EF4-FFF2-40B4-BE49-F238E27FC236}">
                    <a16:creationId xmlns:a16="http://schemas.microsoft.com/office/drawing/2014/main" id="{7B00215D-5F33-4F31-A4F5-D52D4C084743}"/>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14" name="Gelijkbenige driehoek 213">
                <a:extLst>
                  <a:ext uri="{FF2B5EF4-FFF2-40B4-BE49-F238E27FC236}">
                    <a16:creationId xmlns:a16="http://schemas.microsoft.com/office/drawing/2014/main" id="{C5674755-C75F-4F3C-BD8F-A1D566B8426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84" name="Ovaal 183">
              <a:extLst>
                <a:ext uri="{FF2B5EF4-FFF2-40B4-BE49-F238E27FC236}">
                  <a16:creationId xmlns:a16="http://schemas.microsoft.com/office/drawing/2014/main" id="{BF7636C8-473C-47A9-843B-1E1C626B869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5" name="Rechthoek 184">
              <a:extLst>
                <a:ext uri="{FF2B5EF4-FFF2-40B4-BE49-F238E27FC236}">
                  <a16:creationId xmlns:a16="http://schemas.microsoft.com/office/drawing/2014/main" id="{11FEC90A-6B80-4AFF-8C0E-9D3C3198412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6" name="Groep 185">
              <a:extLst>
                <a:ext uri="{FF2B5EF4-FFF2-40B4-BE49-F238E27FC236}">
                  <a16:creationId xmlns:a16="http://schemas.microsoft.com/office/drawing/2014/main" id="{E7D434B9-CC79-41ED-9400-3FDCE31F8160}"/>
                </a:ext>
              </a:extLst>
            </p:cNvPr>
            <p:cNvGrpSpPr/>
            <p:nvPr userDrawn="1"/>
          </p:nvGrpSpPr>
          <p:grpSpPr>
            <a:xfrm>
              <a:off x="-3314821" y="5023930"/>
              <a:ext cx="1108877" cy="563933"/>
              <a:chOff x="-3314821" y="3885197"/>
              <a:chExt cx="1108877" cy="563933"/>
            </a:xfrm>
          </p:grpSpPr>
          <p:sp>
            <p:nvSpPr>
              <p:cNvPr id="197" name="Rechthoek 196">
                <a:extLst>
                  <a:ext uri="{FF2B5EF4-FFF2-40B4-BE49-F238E27FC236}">
                    <a16:creationId xmlns:a16="http://schemas.microsoft.com/office/drawing/2014/main" id="{69F5D066-3D38-4AE4-8166-FBFF17AF7B6D}"/>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5000A127-1F88-4907-94D3-9081336BB6F0}"/>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9" name="Tekstvak 198">
                <a:extLst>
                  <a:ext uri="{FF2B5EF4-FFF2-40B4-BE49-F238E27FC236}">
                    <a16:creationId xmlns:a16="http://schemas.microsoft.com/office/drawing/2014/main" id="{A80D73C4-772A-4BBD-B26E-C33C12F606D4}"/>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200" name="Tekstvak 199">
                <a:extLst>
                  <a:ext uri="{FF2B5EF4-FFF2-40B4-BE49-F238E27FC236}">
                    <a16:creationId xmlns:a16="http://schemas.microsoft.com/office/drawing/2014/main" id="{FB25B3F3-0DD7-45A0-A58F-D6CCC7726191}"/>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201" name="Vrije vorm: vorm 200">
                <a:extLst>
                  <a:ext uri="{FF2B5EF4-FFF2-40B4-BE49-F238E27FC236}">
                    <a16:creationId xmlns:a16="http://schemas.microsoft.com/office/drawing/2014/main" id="{62C8F3C3-766D-445E-848E-79D0D89D631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202" name="Groep 201">
                <a:extLst>
                  <a:ext uri="{FF2B5EF4-FFF2-40B4-BE49-F238E27FC236}">
                    <a16:creationId xmlns:a16="http://schemas.microsoft.com/office/drawing/2014/main" id="{601AA4C1-F32A-4805-82FF-1B213D62E43A}"/>
                  </a:ext>
                </a:extLst>
              </p:cNvPr>
              <p:cNvGrpSpPr/>
              <p:nvPr userDrawn="1"/>
            </p:nvGrpSpPr>
            <p:grpSpPr>
              <a:xfrm>
                <a:off x="-3254609" y="3946178"/>
                <a:ext cx="184194" cy="143334"/>
                <a:chOff x="6218544" y="2402421"/>
                <a:chExt cx="144156" cy="112178"/>
              </a:xfrm>
            </p:grpSpPr>
            <p:sp>
              <p:nvSpPr>
                <p:cNvPr id="208" name="Rechthoek 207">
                  <a:extLst>
                    <a:ext uri="{FF2B5EF4-FFF2-40B4-BE49-F238E27FC236}">
                      <a16:creationId xmlns:a16="http://schemas.microsoft.com/office/drawing/2014/main" id="{ACCB25D9-A197-4C3D-B784-01CC471B7BE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9" name="Rechthoek 47">
                  <a:extLst>
                    <a:ext uri="{FF2B5EF4-FFF2-40B4-BE49-F238E27FC236}">
                      <a16:creationId xmlns:a16="http://schemas.microsoft.com/office/drawing/2014/main" id="{7378A472-BD2C-47AB-8C96-6C6E9F36305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F3886E6D-81BB-4B22-A055-A39394EAB561}"/>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1" name="Koorde 210">
                  <a:extLst>
                    <a:ext uri="{FF2B5EF4-FFF2-40B4-BE49-F238E27FC236}">
                      <a16:creationId xmlns:a16="http://schemas.microsoft.com/office/drawing/2014/main" id="{66B327A3-8184-4663-AC0B-034D7C4F9DC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03" name="Groep 202">
                <a:extLst>
                  <a:ext uri="{FF2B5EF4-FFF2-40B4-BE49-F238E27FC236}">
                    <a16:creationId xmlns:a16="http://schemas.microsoft.com/office/drawing/2014/main" id="{D2CD26C8-F31B-4FF4-ADD2-6AF4BEB56F96}"/>
                  </a:ext>
                </a:extLst>
              </p:cNvPr>
              <p:cNvGrpSpPr/>
              <p:nvPr userDrawn="1"/>
            </p:nvGrpSpPr>
            <p:grpSpPr>
              <a:xfrm>
                <a:off x="-3254609" y="4199853"/>
                <a:ext cx="184194" cy="124747"/>
                <a:chOff x="6218544" y="2636044"/>
                <a:chExt cx="144156" cy="97631"/>
              </a:xfrm>
            </p:grpSpPr>
            <p:sp>
              <p:nvSpPr>
                <p:cNvPr id="204" name="Rechthoek 203">
                  <a:extLst>
                    <a:ext uri="{FF2B5EF4-FFF2-40B4-BE49-F238E27FC236}">
                      <a16:creationId xmlns:a16="http://schemas.microsoft.com/office/drawing/2014/main" id="{40EF2DD3-6ECE-4115-8698-9886C51B105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6B3D382F-5324-478B-9C10-61AB6225E585}"/>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6" name="Ovaal 205">
                  <a:extLst>
                    <a:ext uri="{FF2B5EF4-FFF2-40B4-BE49-F238E27FC236}">
                      <a16:creationId xmlns:a16="http://schemas.microsoft.com/office/drawing/2014/main" id="{62C94B47-FF8D-48D7-8A82-2235AB3ADD38}"/>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7" name="Rechthoek 47">
                  <a:extLst>
                    <a:ext uri="{FF2B5EF4-FFF2-40B4-BE49-F238E27FC236}">
                      <a16:creationId xmlns:a16="http://schemas.microsoft.com/office/drawing/2014/main" id="{17D1AC86-0FB6-45C5-9936-857B38D004C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87" name="Rechthoek 186">
              <a:extLst>
                <a:ext uri="{FF2B5EF4-FFF2-40B4-BE49-F238E27FC236}">
                  <a16:creationId xmlns:a16="http://schemas.microsoft.com/office/drawing/2014/main" id="{409EC368-288E-4AEF-A3C9-F713E49B656C}"/>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88" name="ICOON_info">
              <a:extLst>
                <a:ext uri="{FF2B5EF4-FFF2-40B4-BE49-F238E27FC236}">
                  <a16:creationId xmlns:a16="http://schemas.microsoft.com/office/drawing/2014/main" id="{2611038F-AEC6-43C1-A553-9EDCDFDAEA1B}"/>
                </a:ext>
              </a:extLst>
            </p:cNvPr>
            <p:cNvGrpSpPr/>
            <p:nvPr userDrawn="1"/>
          </p:nvGrpSpPr>
          <p:grpSpPr>
            <a:xfrm>
              <a:off x="-376736" y="5595616"/>
              <a:ext cx="283685" cy="283685"/>
              <a:chOff x="-510741" y="5913713"/>
              <a:chExt cx="267555" cy="267555"/>
            </a:xfrm>
          </p:grpSpPr>
          <p:sp>
            <p:nvSpPr>
              <p:cNvPr id="195" name="Ovaal 194">
                <a:extLst>
                  <a:ext uri="{FF2B5EF4-FFF2-40B4-BE49-F238E27FC236}">
                    <a16:creationId xmlns:a16="http://schemas.microsoft.com/office/drawing/2014/main" id="{3BF29795-4FCB-469E-AB31-B12BA5628BC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96" name="Graphic 163" descr="Informatie">
                <a:extLst>
                  <a:ext uri="{FF2B5EF4-FFF2-40B4-BE49-F238E27FC236}">
                    <a16:creationId xmlns:a16="http://schemas.microsoft.com/office/drawing/2014/main" id="{06AA8B41-C6DE-4F10-9758-40220F3A9F2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984E3231-2CE3-4614-B064-8A2A01443F4A}"/>
                </a:ext>
              </a:extLst>
            </p:cNvPr>
            <p:cNvGrpSpPr/>
            <p:nvPr userDrawn="1"/>
          </p:nvGrpSpPr>
          <p:grpSpPr>
            <a:xfrm>
              <a:off x="-938434" y="5904042"/>
              <a:ext cx="627798" cy="576693"/>
              <a:chOff x="-938434" y="4570310"/>
              <a:chExt cx="627798" cy="576693"/>
            </a:xfrm>
          </p:grpSpPr>
          <p:grpSp>
            <p:nvGrpSpPr>
              <p:cNvPr id="190" name="Inspireren">
                <a:extLst>
                  <a:ext uri="{FF2B5EF4-FFF2-40B4-BE49-F238E27FC236}">
                    <a16:creationId xmlns:a16="http://schemas.microsoft.com/office/drawing/2014/main" id="{4DFCF2A9-BF37-4036-9B4A-37AB03303B3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2" name="Freeform 12">
                  <a:extLst>
                    <a:ext uri="{FF2B5EF4-FFF2-40B4-BE49-F238E27FC236}">
                      <a16:creationId xmlns:a16="http://schemas.microsoft.com/office/drawing/2014/main" id="{E9A25B2A-6A40-4083-AA51-3C8DE37679B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93" name="Freeform 13">
                  <a:extLst>
                    <a:ext uri="{FF2B5EF4-FFF2-40B4-BE49-F238E27FC236}">
                      <a16:creationId xmlns:a16="http://schemas.microsoft.com/office/drawing/2014/main" id="{0D8FCF0F-A652-4355-A2BD-7C367BD875A7}"/>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94" name="Freeform 14">
                  <a:extLst>
                    <a:ext uri="{FF2B5EF4-FFF2-40B4-BE49-F238E27FC236}">
                      <a16:creationId xmlns:a16="http://schemas.microsoft.com/office/drawing/2014/main" id="{9E7D1E58-FF40-4023-A996-F09D932D711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91" name="Tekstvak 190">
                <a:extLst>
                  <a:ext uri="{FF2B5EF4-FFF2-40B4-BE49-F238E27FC236}">
                    <a16:creationId xmlns:a16="http://schemas.microsoft.com/office/drawing/2014/main" id="{FFC72D95-B14D-41CC-B56F-672983159EE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37" name="INSTRUCTION">
            <a:extLst>
              <a:ext uri="{FF2B5EF4-FFF2-40B4-BE49-F238E27FC236}">
                <a16:creationId xmlns:a16="http://schemas.microsoft.com/office/drawing/2014/main" id="{FBE5BF42-2E27-4285-B1E6-D164AFC2DD18}"/>
              </a:ext>
            </a:extLst>
          </p:cNvPr>
          <p:cNvGrpSpPr/>
          <p:nvPr userDrawn="1"/>
        </p:nvGrpSpPr>
        <p:grpSpPr>
          <a:xfrm>
            <a:off x="-3786437" y="0"/>
            <a:ext cx="3693386" cy="5359349"/>
            <a:chOff x="-3786437" y="0"/>
            <a:chExt cx="3693386" cy="5359349"/>
          </a:xfrm>
        </p:grpSpPr>
        <p:sp>
          <p:nvSpPr>
            <p:cNvPr id="238" name="Rechthoek 237">
              <a:extLst>
                <a:ext uri="{FF2B5EF4-FFF2-40B4-BE49-F238E27FC236}">
                  <a16:creationId xmlns:a16="http://schemas.microsoft.com/office/drawing/2014/main" id="{D53D93EA-BE47-4EE6-ABBA-3CD12F27161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239" name="Ovaal 238">
              <a:extLst>
                <a:ext uri="{FF2B5EF4-FFF2-40B4-BE49-F238E27FC236}">
                  <a16:creationId xmlns:a16="http://schemas.microsoft.com/office/drawing/2014/main" id="{04AB3567-1BD2-4601-9B38-F187353CE44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0" name="Rechthoek 239">
              <a:extLst>
                <a:ext uri="{FF2B5EF4-FFF2-40B4-BE49-F238E27FC236}">
                  <a16:creationId xmlns:a16="http://schemas.microsoft.com/office/drawing/2014/main" id="{EF1D76F5-5F90-40BC-A03E-BF0C70709DA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41" name="Ovaal 240">
              <a:extLst>
                <a:ext uri="{FF2B5EF4-FFF2-40B4-BE49-F238E27FC236}">
                  <a16:creationId xmlns:a16="http://schemas.microsoft.com/office/drawing/2014/main" id="{B17AD8EB-E6CE-4323-9C2F-31624E95D73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2" name="Rechthoek 241">
              <a:extLst>
                <a:ext uri="{FF2B5EF4-FFF2-40B4-BE49-F238E27FC236}">
                  <a16:creationId xmlns:a16="http://schemas.microsoft.com/office/drawing/2014/main" id="{65F85F46-FBF8-48B7-98C3-72DA2B0224C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43" name="Rechthoek 242">
              <a:extLst>
                <a:ext uri="{FF2B5EF4-FFF2-40B4-BE49-F238E27FC236}">
                  <a16:creationId xmlns:a16="http://schemas.microsoft.com/office/drawing/2014/main" id="{7B529AAE-0A19-41DA-905E-F5D6DE53324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44" name="Ovaal 243">
              <a:extLst>
                <a:ext uri="{FF2B5EF4-FFF2-40B4-BE49-F238E27FC236}">
                  <a16:creationId xmlns:a16="http://schemas.microsoft.com/office/drawing/2014/main" id="{215F2BFF-87BD-40DB-B8C3-19FC4F5ACFF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5" name="Rechthoek 244">
              <a:extLst>
                <a:ext uri="{FF2B5EF4-FFF2-40B4-BE49-F238E27FC236}">
                  <a16:creationId xmlns:a16="http://schemas.microsoft.com/office/drawing/2014/main" id="{C6BB8A01-4C7C-48C1-8F1F-C0E93FA7B73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6" name="Ovaal 245">
              <a:extLst>
                <a:ext uri="{FF2B5EF4-FFF2-40B4-BE49-F238E27FC236}">
                  <a16:creationId xmlns:a16="http://schemas.microsoft.com/office/drawing/2014/main" id="{DA4A991C-0885-4EA0-938D-13653231CDD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7" name="Rechthoek 246">
              <a:extLst>
                <a:ext uri="{FF2B5EF4-FFF2-40B4-BE49-F238E27FC236}">
                  <a16:creationId xmlns:a16="http://schemas.microsoft.com/office/drawing/2014/main" id="{E7B9A210-BEE0-4093-A10D-7DA64666D7F3}"/>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48" name="Ovaal 247">
              <a:extLst>
                <a:ext uri="{FF2B5EF4-FFF2-40B4-BE49-F238E27FC236}">
                  <a16:creationId xmlns:a16="http://schemas.microsoft.com/office/drawing/2014/main" id="{38C9B96D-B1DB-4DE7-A59D-542405FF03BF}"/>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9" name="Rechthoek 248">
              <a:extLst>
                <a:ext uri="{FF2B5EF4-FFF2-40B4-BE49-F238E27FC236}">
                  <a16:creationId xmlns:a16="http://schemas.microsoft.com/office/drawing/2014/main" id="{885AC9FB-9491-41D7-9338-D244E108FA7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50" name="Ovaal 249">
              <a:extLst>
                <a:ext uri="{FF2B5EF4-FFF2-40B4-BE49-F238E27FC236}">
                  <a16:creationId xmlns:a16="http://schemas.microsoft.com/office/drawing/2014/main" id="{94B35F28-678E-45ED-BD30-99416042E6F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51" name="Rechthoek 250">
              <a:extLst>
                <a:ext uri="{FF2B5EF4-FFF2-40B4-BE49-F238E27FC236}">
                  <a16:creationId xmlns:a16="http://schemas.microsoft.com/office/drawing/2014/main" id="{DE1FF560-D6F9-4356-86D1-E8FF48455F9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252" name="Ovaal 251">
              <a:extLst>
                <a:ext uri="{FF2B5EF4-FFF2-40B4-BE49-F238E27FC236}">
                  <a16:creationId xmlns:a16="http://schemas.microsoft.com/office/drawing/2014/main" id="{81DA4001-2116-4DB4-A4E6-82ACAFE0FF5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53" name="Rechthoek 252">
              <a:extLst>
                <a:ext uri="{FF2B5EF4-FFF2-40B4-BE49-F238E27FC236}">
                  <a16:creationId xmlns:a16="http://schemas.microsoft.com/office/drawing/2014/main" id="{0BFDBC79-B2FD-466C-888C-30DEC4F5987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54" name="Ovaal 253">
              <a:extLst>
                <a:ext uri="{FF2B5EF4-FFF2-40B4-BE49-F238E27FC236}">
                  <a16:creationId xmlns:a16="http://schemas.microsoft.com/office/drawing/2014/main" id="{06AC0B60-2BA6-473E-A941-47A5520F3CC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55" name="Rechthoek 254">
              <a:extLst>
                <a:ext uri="{FF2B5EF4-FFF2-40B4-BE49-F238E27FC236}">
                  <a16:creationId xmlns:a16="http://schemas.microsoft.com/office/drawing/2014/main" id="{C8800736-0058-4B54-AA20-63544A5677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256" name="Ovaal 255">
              <a:extLst>
                <a:ext uri="{FF2B5EF4-FFF2-40B4-BE49-F238E27FC236}">
                  <a16:creationId xmlns:a16="http://schemas.microsoft.com/office/drawing/2014/main" id="{5ACD1BD1-5CA9-4597-8BBC-3AF84615D12C}"/>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57" name="Rechthoek 256">
              <a:extLst>
                <a:ext uri="{FF2B5EF4-FFF2-40B4-BE49-F238E27FC236}">
                  <a16:creationId xmlns:a16="http://schemas.microsoft.com/office/drawing/2014/main" id="{565063BA-ECF2-4D98-9944-606D08B215A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258" name="Rechthoek 257">
              <a:extLst>
                <a:ext uri="{FF2B5EF4-FFF2-40B4-BE49-F238E27FC236}">
                  <a16:creationId xmlns:a16="http://schemas.microsoft.com/office/drawing/2014/main" id="{53DA2CA7-6B19-49B3-978E-120B99465A9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259" name="ICOON_info">
              <a:extLst>
                <a:ext uri="{FF2B5EF4-FFF2-40B4-BE49-F238E27FC236}">
                  <a16:creationId xmlns:a16="http://schemas.microsoft.com/office/drawing/2014/main" id="{BF2A3B02-5CFD-469F-8A7C-F9F226E29801}"/>
                </a:ext>
              </a:extLst>
            </p:cNvPr>
            <p:cNvGrpSpPr/>
            <p:nvPr userDrawn="1"/>
          </p:nvGrpSpPr>
          <p:grpSpPr>
            <a:xfrm>
              <a:off x="-376736" y="4400186"/>
              <a:ext cx="283685" cy="283685"/>
              <a:chOff x="-510741" y="5913713"/>
              <a:chExt cx="267555" cy="267555"/>
            </a:xfrm>
          </p:grpSpPr>
          <p:sp>
            <p:nvSpPr>
              <p:cNvPr id="301" name="Ovaal 300">
                <a:extLst>
                  <a:ext uri="{FF2B5EF4-FFF2-40B4-BE49-F238E27FC236}">
                    <a16:creationId xmlns:a16="http://schemas.microsoft.com/office/drawing/2014/main" id="{867F91C9-5F0B-4C85-99AA-B10B0499F02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02" name="Graphic 163" descr="Informatie">
                <a:extLst>
                  <a:ext uri="{FF2B5EF4-FFF2-40B4-BE49-F238E27FC236}">
                    <a16:creationId xmlns:a16="http://schemas.microsoft.com/office/drawing/2014/main" id="{97459A7F-06F1-4267-B6E5-A04FD26AED4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60" name="VOORBEELD">
              <a:extLst>
                <a:ext uri="{FF2B5EF4-FFF2-40B4-BE49-F238E27FC236}">
                  <a16:creationId xmlns:a16="http://schemas.microsoft.com/office/drawing/2014/main" id="{ACC0DB11-1C0D-4758-845F-EE8BCBBCDEA1}"/>
                </a:ext>
              </a:extLst>
            </p:cNvPr>
            <p:cNvGrpSpPr/>
            <p:nvPr userDrawn="1"/>
          </p:nvGrpSpPr>
          <p:grpSpPr>
            <a:xfrm>
              <a:off x="-3605171" y="458674"/>
              <a:ext cx="3234311" cy="558875"/>
              <a:chOff x="-3605171" y="458674"/>
              <a:chExt cx="3234311" cy="558875"/>
            </a:xfrm>
          </p:grpSpPr>
          <p:sp>
            <p:nvSpPr>
              <p:cNvPr id="261" name="Rechthoek 260">
                <a:extLst>
                  <a:ext uri="{FF2B5EF4-FFF2-40B4-BE49-F238E27FC236}">
                    <a16:creationId xmlns:a16="http://schemas.microsoft.com/office/drawing/2014/main" id="{2CDA9598-8DFA-486B-864C-C950F6A0AD5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262" name="Rechthoek 261">
                <a:extLst>
                  <a:ext uri="{FF2B5EF4-FFF2-40B4-BE49-F238E27FC236}">
                    <a16:creationId xmlns:a16="http://schemas.microsoft.com/office/drawing/2014/main" id="{460E481A-9328-45C7-84B5-88E45176A2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263" name="Groep 262">
                <a:extLst>
                  <a:ext uri="{FF2B5EF4-FFF2-40B4-BE49-F238E27FC236}">
                    <a16:creationId xmlns:a16="http://schemas.microsoft.com/office/drawing/2014/main" id="{65F8543D-C256-4768-ABCA-74D4803BFC55}"/>
                  </a:ext>
                </a:extLst>
              </p:cNvPr>
              <p:cNvGrpSpPr/>
              <p:nvPr userDrawn="1"/>
            </p:nvGrpSpPr>
            <p:grpSpPr>
              <a:xfrm>
                <a:off x="-3386247" y="830871"/>
                <a:ext cx="139423" cy="109566"/>
                <a:chOff x="-2866744" y="827071"/>
                <a:chExt cx="168701" cy="132575"/>
              </a:xfrm>
            </p:grpSpPr>
            <p:grpSp>
              <p:nvGrpSpPr>
                <p:cNvPr id="294" name="Groep 293">
                  <a:extLst>
                    <a:ext uri="{FF2B5EF4-FFF2-40B4-BE49-F238E27FC236}">
                      <a16:creationId xmlns:a16="http://schemas.microsoft.com/office/drawing/2014/main" id="{5BBE8797-13A6-4B56-923D-AB4B62932391}"/>
                    </a:ext>
                  </a:extLst>
                </p:cNvPr>
                <p:cNvGrpSpPr/>
                <p:nvPr userDrawn="1"/>
              </p:nvGrpSpPr>
              <p:grpSpPr>
                <a:xfrm>
                  <a:off x="-2866744" y="827071"/>
                  <a:ext cx="168701" cy="132575"/>
                  <a:chOff x="-2866744" y="827071"/>
                  <a:chExt cx="168701" cy="132575"/>
                </a:xfrm>
              </p:grpSpPr>
              <p:cxnSp>
                <p:nvCxnSpPr>
                  <p:cNvPr id="296" name="Rechte verbindingslijn 295">
                    <a:extLst>
                      <a:ext uri="{FF2B5EF4-FFF2-40B4-BE49-F238E27FC236}">
                        <a16:creationId xmlns:a16="http://schemas.microsoft.com/office/drawing/2014/main" id="{F2CD7FFD-392C-41A7-92FF-91A4BBC8309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7" name="Rechte verbindingslijn 296">
                    <a:extLst>
                      <a:ext uri="{FF2B5EF4-FFF2-40B4-BE49-F238E27FC236}">
                        <a16:creationId xmlns:a16="http://schemas.microsoft.com/office/drawing/2014/main" id="{CB16B17E-DE6B-48CB-989B-EB3CFB58B33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8" name="Rechte verbindingslijn 297">
                    <a:extLst>
                      <a:ext uri="{FF2B5EF4-FFF2-40B4-BE49-F238E27FC236}">
                        <a16:creationId xmlns:a16="http://schemas.microsoft.com/office/drawing/2014/main" id="{7BA53657-D795-4E76-9349-BD352E11285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B43594F8-F9DB-4A8F-8DF8-53A94271CB8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759AB3F2-96B5-4C08-A19D-7C75F109E34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5" name="Pijl: rechts 294">
                  <a:extLst>
                    <a:ext uri="{FF2B5EF4-FFF2-40B4-BE49-F238E27FC236}">
                      <a16:creationId xmlns:a16="http://schemas.microsoft.com/office/drawing/2014/main" id="{3F018179-57EB-494A-AF61-0782860A75F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64" name="Groep 263">
                <a:extLst>
                  <a:ext uri="{FF2B5EF4-FFF2-40B4-BE49-F238E27FC236}">
                    <a16:creationId xmlns:a16="http://schemas.microsoft.com/office/drawing/2014/main" id="{D5276ECA-E065-40C2-A79F-25D48CBE9F15}"/>
                  </a:ext>
                </a:extLst>
              </p:cNvPr>
              <p:cNvGrpSpPr/>
              <p:nvPr userDrawn="1"/>
            </p:nvGrpSpPr>
            <p:grpSpPr>
              <a:xfrm>
                <a:off x="-3605171" y="830871"/>
                <a:ext cx="139423" cy="109566"/>
                <a:chOff x="-2866744" y="518074"/>
                <a:chExt cx="168701" cy="132575"/>
              </a:xfrm>
            </p:grpSpPr>
            <p:grpSp>
              <p:nvGrpSpPr>
                <p:cNvPr id="287" name="Groep 286">
                  <a:extLst>
                    <a:ext uri="{FF2B5EF4-FFF2-40B4-BE49-F238E27FC236}">
                      <a16:creationId xmlns:a16="http://schemas.microsoft.com/office/drawing/2014/main" id="{B45BA019-1880-4F58-AC03-5635BC3C90AB}"/>
                    </a:ext>
                  </a:extLst>
                </p:cNvPr>
                <p:cNvGrpSpPr/>
                <p:nvPr userDrawn="1"/>
              </p:nvGrpSpPr>
              <p:grpSpPr>
                <a:xfrm>
                  <a:off x="-2866744" y="518074"/>
                  <a:ext cx="168701" cy="132575"/>
                  <a:chOff x="-2866744" y="518074"/>
                  <a:chExt cx="168701" cy="132575"/>
                </a:xfrm>
              </p:grpSpPr>
              <p:cxnSp>
                <p:nvCxnSpPr>
                  <p:cNvPr id="289" name="Rechte verbindingslijn 288">
                    <a:extLst>
                      <a:ext uri="{FF2B5EF4-FFF2-40B4-BE49-F238E27FC236}">
                        <a16:creationId xmlns:a16="http://schemas.microsoft.com/office/drawing/2014/main" id="{01507B32-BFAA-48B2-847E-0D723AA3EC8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0" name="Rechte verbindingslijn 289">
                    <a:extLst>
                      <a:ext uri="{FF2B5EF4-FFF2-40B4-BE49-F238E27FC236}">
                        <a16:creationId xmlns:a16="http://schemas.microsoft.com/office/drawing/2014/main" id="{0419C6D0-662A-4A26-BE99-469CA309749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91" name="Rechte verbindingslijn 290">
                    <a:extLst>
                      <a:ext uri="{FF2B5EF4-FFF2-40B4-BE49-F238E27FC236}">
                        <a16:creationId xmlns:a16="http://schemas.microsoft.com/office/drawing/2014/main" id="{898A5F7E-F7B2-4F46-8307-1D110B56B62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153CB1DA-7080-4BBD-B97D-9D04F1C35AC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79E877F-7FD4-46F6-A952-97E2073B232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8" name="Pijl: rechts 287">
                  <a:extLst>
                    <a:ext uri="{FF2B5EF4-FFF2-40B4-BE49-F238E27FC236}">
                      <a16:creationId xmlns:a16="http://schemas.microsoft.com/office/drawing/2014/main" id="{6C40B1DB-3F64-4C41-B9F7-E4880052FC8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265" name="Rechte verbindingslijn 264">
                <a:extLst>
                  <a:ext uri="{FF2B5EF4-FFF2-40B4-BE49-F238E27FC236}">
                    <a16:creationId xmlns:a16="http://schemas.microsoft.com/office/drawing/2014/main" id="{3BEEBD62-66AB-453E-AC1E-D020E98B5C0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66" name="Rechte verbindingslijn 265">
                <a:extLst>
                  <a:ext uri="{FF2B5EF4-FFF2-40B4-BE49-F238E27FC236}">
                    <a16:creationId xmlns:a16="http://schemas.microsoft.com/office/drawing/2014/main" id="{49AF381D-E48F-4B28-9149-BD4877B3FD69}"/>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67" name="Rechthoek 266">
                <a:extLst>
                  <a:ext uri="{FF2B5EF4-FFF2-40B4-BE49-F238E27FC236}">
                    <a16:creationId xmlns:a16="http://schemas.microsoft.com/office/drawing/2014/main" id="{F3F0A776-4A7F-4ED1-A994-F5A8F048D43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68" name="Rechthoek 267">
                <a:extLst>
                  <a:ext uri="{FF2B5EF4-FFF2-40B4-BE49-F238E27FC236}">
                    <a16:creationId xmlns:a16="http://schemas.microsoft.com/office/drawing/2014/main" id="{858B5A6E-E015-49C5-8DB8-37C4C82D824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69" name="Groep 268">
                <a:extLst>
                  <a:ext uri="{FF2B5EF4-FFF2-40B4-BE49-F238E27FC236}">
                    <a16:creationId xmlns:a16="http://schemas.microsoft.com/office/drawing/2014/main" id="{29E25432-9000-4D71-87B3-06812FCE68F7}"/>
                  </a:ext>
                </a:extLst>
              </p:cNvPr>
              <p:cNvGrpSpPr/>
              <p:nvPr userDrawn="1"/>
            </p:nvGrpSpPr>
            <p:grpSpPr>
              <a:xfrm>
                <a:off x="-2916763" y="769168"/>
                <a:ext cx="268738" cy="248381"/>
                <a:chOff x="-2916763" y="769168"/>
                <a:chExt cx="268738" cy="248381"/>
              </a:xfrm>
            </p:grpSpPr>
            <p:sp>
              <p:nvSpPr>
                <p:cNvPr id="279" name="Rechthoek 278">
                  <a:extLst>
                    <a:ext uri="{FF2B5EF4-FFF2-40B4-BE49-F238E27FC236}">
                      <a16:creationId xmlns:a16="http://schemas.microsoft.com/office/drawing/2014/main" id="{E68961E3-996E-4BF3-81CC-61111FE26D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80" name="Groep 279">
                  <a:extLst>
                    <a:ext uri="{FF2B5EF4-FFF2-40B4-BE49-F238E27FC236}">
                      <a16:creationId xmlns:a16="http://schemas.microsoft.com/office/drawing/2014/main" id="{F8B43211-4077-4F12-8E3D-6DF78850843F}"/>
                    </a:ext>
                  </a:extLst>
                </p:cNvPr>
                <p:cNvGrpSpPr/>
                <p:nvPr userDrawn="1"/>
              </p:nvGrpSpPr>
              <p:grpSpPr>
                <a:xfrm>
                  <a:off x="-2866744" y="827071"/>
                  <a:ext cx="168701" cy="132575"/>
                  <a:chOff x="-2866744" y="827071"/>
                  <a:chExt cx="168701" cy="132575"/>
                </a:xfrm>
              </p:grpSpPr>
              <p:cxnSp>
                <p:nvCxnSpPr>
                  <p:cNvPr id="282" name="Rechte verbindingslijn 281">
                    <a:extLst>
                      <a:ext uri="{FF2B5EF4-FFF2-40B4-BE49-F238E27FC236}">
                        <a16:creationId xmlns:a16="http://schemas.microsoft.com/office/drawing/2014/main" id="{320C0E40-0D11-4D0A-A8BB-B054BB801E5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3" name="Rechte verbindingslijn 282">
                    <a:extLst>
                      <a:ext uri="{FF2B5EF4-FFF2-40B4-BE49-F238E27FC236}">
                        <a16:creationId xmlns:a16="http://schemas.microsoft.com/office/drawing/2014/main" id="{1AC9163B-ABED-4FDB-A242-20E5A9A242B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0D99FCE2-9589-48D4-AC73-9012FF29C6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537BCD37-AD33-480C-9D9E-4FF740BA491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D473F44F-045C-4471-B9BB-E4C44DAFF3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1" name="Pijl: rechts 280">
                  <a:extLst>
                    <a:ext uri="{FF2B5EF4-FFF2-40B4-BE49-F238E27FC236}">
                      <a16:creationId xmlns:a16="http://schemas.microsoft.com/office/drawing/2014/main" id="{E97D5505-0381-4676-8732-889DABC76E6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70" name="Groep 269">
                <a:extLst>
                  <a:ext uri="{FF2B5EF4-FFF2-40B4-BE49-F238E27FC236}">
                    <a16:creationId xmlns:a16="http://schemas.microsoft.com/office/drawing/2014/main" id="{3CA4492A-8CB2-44B4-B815-955828092F15}"/>
                  </a:ext>
                </a:extLst>
              </p:cNvPr>
              <p:cNvGrpSpPr/>
              <p:nvPr userDrawn="1"/>
            </p:nvGrpSpPr>
            <p:grpSpPr>
              <a:xfrm>
                <a:off x="-2916763" y="460171"/>
                <a:ext cx="268738" cy="248381"/>
                <a:chOff x="-2916763" y="460171"/>
                <a:chExt cx="268738" cy="248381"/>
              </a:xfrm>
            </p:grpSpPr>
            <p:sp>
              <p:nvSpPr>
                <p:cNvPr id="271" name="Rechthoek 270">
                  <a:extLst>
                    <a:ext uri="{FF2B5EF4-FFF2-40B4-BE49-F238E27FC236}">
                      <a16:creationId xmlns:a16="http://schemas.microsoft.com/office/drawing/2014/main" id="{DC183B13-4AF7-4316-AF99-B4192FCE211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BFDE78E4-39DC-4A1B-96D6-20CD954FDDA5}"/>
                    </a:ext>
                  </a:extLst>
                </p:cNvPr>
                <p:cNvGrpSpPr/>
                <p:nvPr userDrawn="1"/>
              </p:nvGrpSpPr>
              <p:grpSpPr>
                <a:xfrm>
                  <a:off x="-2866744" y="518074"/>
                  <a:ext cx="168701" cy="132575"/>
                  <a:chOff x="-2866744" y="518074"/>
                  <a:chExt cx="168701" cy="132575"/>
                </a:xfrm>
              </p:grpSpPr>
              <p:cxnSp>
                <p:nvCxnSpPr>
                  <p:cNvPr id="274" name="Rechte verbindingslijn 273">
                    <a:extLst>
                      <a:ext uri="{FF2B5EF4-FFF2-40B4-BE49-F238E27FC236}">
                        <a16:creationId xmlns:a16="http://schemas.microsoft.com/office/drawing/2014/main" id="{94DE6974-D085-4F3D-A71F-073879DC2E7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41577003-330B-4A42-A715-4B0206292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6" name="Rechte verbindingslijn 275">
                    <a:extLst>
                      <a:ext uri="{FF2B5EF4-FFF2-40B4-BE49-F238E27FC236}">
                        <a16:creationId xmlns:a16="http://schemas.microsoft.com/office/drawing/2014/main" id="{BA4D674E-8839-404A-B3CF-39EAC03B2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77" name="Rechte verbindingslijn 276">
                    <a:extLst>
                      <a:ext uri="{FF2B5EF4-FFF2-40B4-BE49-F238E27FC236}">
                        <a16:creationId xmlns:a16="http://schemas.microsoft.com/office/drawing/2014/main" id="{A477438E-FDB7-47CB-B1DD-64DE7230BD7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78" name="Rechte verbindingslijn 277">
                    <a:extLst>
                      <a:ext uri="{FF2B5EF4-FFF2-40B4-BE49-F238E27FC236}">
                        <a16:creationId xmlns:a16="http://schemas.microsoft.com/office/drawing/2014/main" id="{6FCF0444-24B4-4A96-BD48-0D7DE558429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3" name="Pijl: rechts 272">
                  <a:extLst>
                    <a:ext uri="{FF2B5EF4-FFF2-40B4-BE49-F238E27FC236}">
                      <a16:creationId xmlns:a16="http://schemas.microsoft.com/office/drawing/2014/main" id="{69BECEE5-70E1-41B8-AFDF-5AFD203BFF4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sp>
        <p:nvSpPr>
          <p:cNvPr id="2" name="Tijdelijke aanduiding voor dianummer 1">
            <a:extLst>
              <a:ext uri="{FF2B5EF4-FFF2-40B4-BE49-F238E27FC236}">
                <a16:creationId xmlns:a16="http://schemas.microsoft.com/office/drawing/2014/main" id="{ACE931DC-F4A8-4049-26AB-893CF1C0ED31}"/>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304" name="Picture Placeholder 2">
            <a:extLst>
              <a:ext uri="{FF2B5EF4-FFF2-40B4-BE49-F238E27FC236}">
                <a16:creationId xmlns:a16="http://schemas.microsoft.com/office/drawing/2014/main" id="{4439E8FC-3014-1224-290E-456390048F7F}"/>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62991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74" name="INSTRUCTION">
            <a:extLst>
              <a:ext uri="{FF2B5EF4-FFF2-40B4-BE49-F238E27FC236}">
                <a16:creationId xmlns:a16="http://schemas.microsoft.com/office/drawing/2014/main" id="{1C6681C5-EDCB-43BD-B158-63A6919D133A}"/>
              </a:ext>
            </a:extLst>
          </p:cNvPr>
          <p:cNvGrpSpPr/>
          <p:nvPr userDrawn="1"/>
        </p:nvGrpSpPr>
        <p:grpSpPr>
          <a:xfrm>
            <a:off x="-3786437" y="-12068"/>
            <a:ext cx="3693386" cy="6705423"/>
            <a:chOff x="-3786437" y="-12068"/>
            <a:chExt cx="3693386" cy="6705423"/>
          </a:xfrm>
        </p:grpSpPr>
        <p:grpSp>
          <p:nvGrpSpPr>
            <p:cNvPr id="75" name="Groep 74">
              <a:extLst>
                <a:ext uri="{FF2B5EF4-FFF2-40B4-BE49-F238E27FC236}">
                  <a16:creationId xmlns:a16="http://schemas.microsoft.com/office/drawing/2014/main" id="{82F2C5E8-9BD1-4FFF-BCC4-65210AFEB8EE}"/>
                </a:ext>
              </a:extLst>
            </p:cNvPr>
            <p:cNvGrpSpPr/>
            <p:nvPr userDrawn="1"/>
          </p:nvGrpSpPr>
          <p:grpSpPr>
            <a:xfrm>
              <a:off x="-3784148" y="-12068"/>
              <a:ext cx="3592800" cy="3238700"/>
              <a:chOff x="-3784148" y="-12068"/>
              <a:chExt cx="3592800" cy="3238700"/>
            </a:xfrm>
          </p:grpSpPr>
          <p:sp>
            <p:nvSpPr>
              <p:cNvPr id="147" name="Rechthoek 146">
                <a:extLst>
                  <a:ext uri="{FF2B5EF4-FFF2-40B4-BE49-F238E27FC236}">
                    <a16:creationId xmlns:a16="http://schemas.microsoft.com/office/drawing/2014/main" id="{C0EE57A0-388E-467B-BC4F-93CFCE84A022}"/>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148" name="Ovaal 147">
                <a:extLst>
                  <a:ext uri="{FF2B5EF4-FFF2-40B4-BE49-F238E27FC236}">
                    <a16:creationId xmlns:a16="http://schemas.microsoft.com/office/drawing/2014/main" id="{1D58A3FF-51BB-48F3-B2BF-C6F2AB24E82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9" name="Rechthoek 148">
                <a:extLst>
                  <a:ext uri="{FF2B5EF4-FFF2-40B4-BE49-F238E27FC236}">
                    <a16:creationId xmlns:a16="http://schemas.microsoft.com/office/drawing/2014/main" id="{E70F66A9-08E0-4BB1-A804-83FD1472BA14}"/>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50" name="Groep 149">
                <a:extLst>
                  <a:ext uri="{FF2B5EF4-FFF2-40B4-BE49-F238E27FC236}">
                    <a16:creationId xmlns:a16="http://schemas.microsoft.com/office/drawing/2014/main" id="{5AA3B2D5-24D3-4A25-A0B7-B7AF4991B7CA}"/>
                  </a:ext>
                </a:extLst>
              </p:cNvPr>
              <p:cNvGrpSpPr/>
              <p:nvPr userDrawn="1"/>
            </p:nvGrpSpPr>
            <p:grpSpPr>
              <a:xfrm>
                <a:off x="-3312582" y="1060763"/>
                <a:ext cx="576000" cy="246597"/>
                <a:chOff x="-3312582" y="1060763"/>
                <a:chExt cx="576000" cy="246597"/>
              </a:xfrm>
            </p:grpSpPr>
            <p:sp>
              <p:nvSpPr>
                <p:cNvPr id="169" name="Rechthoek 168">
                  <a:extLst>
                    <a:ext uri="{FF2B5EF4-FFF2-40B4-BE49-F238E27FC236}">
                      <a16:creationId xmlns:a16="http://schemas.microsoft.com/office/drawing/2014/main" id="{EECBBBFB-0D3A-46DC-B718-DDF389E4578A}"/>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70" name="Rechthoek 169">
                  <a:extLst>
                    <a:ext uri="{FF2B5EF4-FFF2-40B4-BE49-F238E27FC236}">
                      <a16:creationId xmlns:a16="http://schemas.microsoft.com/office/drawing/2014/main" id="{0AFA8D8B-98A9-4DC8-9748-C473B99029B6}"/>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1" name="Ovaal 150">
                <a:extLst>
                  <a:ext uri="{FF2B5EF4-FFF2-40B4-BE49-F238E27FC236}">
                    <a16:creationId xmlns:a16="http://schemas.microsoft.com/office/drawing/2014/main" id="{16A2913A-5EBD-4D1B-B745-5BE91866182F}"/>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2" name="Rechthoek 151">
                <a:extLst>
                  <a:ext uri="{FF2B5EF4-FFF2-40B4-BE49-F238E27FC236}">
                    <a16:creationId xmlns:a16="http://schemas.microsoft.com/office/drawing/2014/main" id="{CAD09499-0A9C-4BA7-9241-BF1BCD114F6B}"/>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153" name="Groep 152">
                <a:extLst>
                  <a:ext uri="{FF2B5EF4-FFF2-40B4-BE49-F238E27FC236}">
                    <a16:creationId xmlns:a16="http://schemas.microsoft.com/office/drawing/2014/main" id="{AB98F1AC-E6EE-4D47-8653-1F5BD30C1AF2}"/>
                  </a:ext>
                </a:extLst>
              </p:cNvPr>
              <p:cNvGrpSpPr/>
              <p:nvPr userDrawn="1"/>
            </p:nvGrpSpPr>
            <p:grpSpPr>
              <a:xfrm>
                <a:off x="-3314820" y="2412753"/>
                <a:ext cx="1026864" cy="628849"/>
                <a:chOff x="-3314820" y="2412753"/>
                <a:chExt cx="1026864" cy="628849"/>
              </a:xfrm>
            </p:grpSpPr>
            <p:sp>
              <p:nvSpPr>
                <p:cNvPr id="154" name="Rechthoek 153">
                  <a:extLst>
                    <a:ext uri="{FF2B5EF4-FFF2-40B4-BE49-F238E27FC236}">
                      <a16:creationId xmlns:a16="http://schemas.microsoft.com/office/drawing/2014/main" id="{D93C5EE3-FD5D-433C-8219-EFC600DF4B29}"/>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46FC83CF-C963-4711-8992-72D2179453E5}"/>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E9BAD70A-5188-464F-BB31-936754618A2E}"/>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157" name="Vrije vorm: vorm 156">
                  <a:extLst>
                    <a:ext uri="{FF2B5EF4-FFF2-40B4-BE49-F238E27FC236}">
                      <a16:creationId xmlns:a16="http://schemas.microsoft.com/office/drawing/2014/main" id="{760DBBFF-5178-43AC-A584-58F508D3159A}"/>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8" name="Groep 157">
                  <a:extLst>
                    <a:ext uri="{FF2B5EF4-FFF2-40B4-BE49-F238E27FC236}">
                      <a16:creationId xmlns:a16="http://schemas.microsoft.com/office/drawing/2014/main" id="{59435723-6A27-47F9-BA0E-95F7436EF4E6}"/>
                    </a:ext>
                  </a:extLst>
                </p:cNvPr>
                <p:cNvGrpSpPr/>
                <p:nvPr userDrawn="1"/>
              </p:nvGrpSpPr>
              <p:grpSpPr>
                <a:xfrm>
                  <a:off x="-3243855" y="2463212"/>
                  <a:ext cx="157453" cy="147831"/>
                  <a:chOff x="-899320" y="3037554"/>
                  <a:chExt cx="175977" cy="165227"/>
                </a:xfrm>
              </p:grpSpPr>
              <p:sp>
                <p:nvSpPr>
                  <p:cNvPr id="166" name="Vrije vorm: vorm 165">
                    <a:extLst>
                      <a:ext uri="{FF2B5EF4-FFF2-40B4-BE49-F238E27FC236}">
                        <a16:creationId xmlns:a16="http://schemas.microsoft.com/office/drawing/2014/main" id="{006AECA9-CB2B-4649-A746-9AE38182DA8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dirty="0">
                      <a:ln>
                        <a:noFill/>
                      </a:ln>
                      <a:solidFill>
                        <a:prstClr val="black"/>
                      </a:solidFill>
                      <a:effectLst/>
                      <a:uLnTx/>
                      <a:uFillTx/>
                      <a:latin typeface="Segoe UI Light"/>
                      <a:ea typeface="+mn-ea"/>
                      <a:cs typeface="+mn-cs"/>
                    </a:endParaRPr>
                  </a:p>
                </p:txBody>
              </p:sp>
              <p:sp>
                <p:nvSpPr>
                  <p:cNvPr id="167" name="Rechthoek: afgeronde hoeken 166">
                    <a:extLst>
                      <a:ext uri="{FF2B5EF4-FFF2-40B4-BE49-F238E27FC236}">
                        <a16:creationId xmlns:a16="http://schemas.microsoft.com/office/drawing/2014/main" id="{5A55DFCA-6753-4ADA-ADD2-1D858D6A516A}"/>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8" name="Vrije vorm: vorm 167">
                    <a:extLst>
                      <a:ext uri="{FF2B5EF4-FFF2-40B4-BE49-F238E27FC236}">
                        <a16:creationId xmlns:a16="http://schemas.microsoft.com/office/drawing/2014/main" id="{2180B8B7-F381-4E9B-9B96-F9D2A240001C}"/>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59" name="Gelijkbenige driehoek 158">
                  <a:extLst>
                    <a:ext uri="{FF2B5EF4-FFF2-40B4-BE49-F238E27FC236}">
                      <a16:creationId xmlns:a16="http://schemas.microsoft.com/office/drawing/2014/main" id="{B60FF4DE-DA5A-4E62-BE49-467CD72DDA64}"/>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160" name="Tekstvak 159">
                  <a:extLst>
                    <a:ext uri="{FF2B5EF4-FFF2-40B4-BE49-F238E27FC236}">
                      <a16:creationId xmlns:a16="http://schemas.microsoft.com/office/drawing/2014/main" id="{240645B9-B3F1-4F8C-909E-84703672A20A}"/>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161" name="Gelijkbenige driehoek 160">
                  <a:extLst>
                    <a:ext uri="{FF2B5EF4-FFF2-40B4-BE49-F238E27FC236}">
                      <a16:creationId xmlns:a16="http://schemas.microsoft.com/office/drawing/2014/main" id="{167A0AE4-1A6B-4DBE-957C-8CD038C0FA02}"/>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grpSp>
              <p:nvGrpSpPr>
                <p:cNvPr id="162" name="Groep 161">
                  <a:extLst>
                    <a:ext uri="{FF2B5EF4-FFF2-40B4-BE49-F238E27FC236}">
                      <a16:creationId xmlns:a16="http://schemas.microsoft.com/office/drawing/2014/main" id="{792EC929-96C7-429F-94B1-3B9C6276BFCE}"/>
                    </a:ext>
                  </a:extLst>
                </p:cNvPr>
                <p:cNvGrpSpPr/>
                <p:nvPr userDrawn="1"/>
              </p:nvGrpSpPr>
              <p:grpSpPr>
                <a:xfrm>
                  <a:off x="-3250409" y="2732592"/>
                  <a:ext cx="164055" cy="164055"/>
                  <a:chOff x="-3258612" y="2724389"/>
                  <a:chExt cx="180460" cy="180460"/>
                </a:xfrm>
              </p:grpSpPr>
              <p:sp>
                <p:nvSpPr>
                  <p:cNvPr id="163" name="Rechthoek 162">
                    <a:extLst>
                      <a:ext uri="{FF2B5EF4-FFF2-40B4-BE49-F238E27FC236}">
                        <a16:creationId xmlns:a16="http://schemas.microsoft.com/office/drawing/2014/main" id="{A139EC07-8D90-4880-ABE5-0241AC6F67F6}"/>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cxnSp>
                <p:nvCxnSpPr>
                  <p:cNvPr id="164" name="Rechte verbindingslijn 163">
                    <a:extLst>
                      <a:ext uri="{FF2B5EF4-FFF2-40B4-BE49-F238E27FC236}">
                        <a16:creationId xmlns:a16="http://schemas.microsoft.com/office/drawing/2014/main" id="{EF64434F-F355-4262-865E-FEF2FAD7B15A}"/>
                      </a:ext>
                    </a:extLst>
                  </p:cNvPr>
                  <p:cNvCxnSpPr>
                    <a:stCxn id="163" idx="0"/>
                    <a:endCxn id="163"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5" name="Rechte verbindingslijn 164">
                    <a:extLst>
                      <a:ext uri="{FF2B5EF4-FFF2-40B4-BE49-F238E27FC236}">
                        <a16:creationId xmlns:a16="http://schemas.microsoft.com/office/drawing/2014/main" id="{0979C070-7912-4107-945F-FFA5C87C2EDB}"/>
                      </a:ext>
                    </a:extLst>
                  </p:cNvPr>
                  <p:cNvCxnSpPr>
                    <a:stCxn id="163" idx="1"/>
                    <a:endCxn id="163"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6" name="Groep 75">
              <a:extLst>
                <a:ext uri="{FF2B5EF4-FFF2-40B4-BE49-F238E27FC236}">
                  <a16:creationId xmlns:a16="http://schemas.microsoft.com/office/drawing/2014/main" id="{0718C795-1AFA-4F51-8D23-5AD1051116C3}"/>
                </a:ext>
              </a:extLst>
            </p:cNvPr>
            <p:cNvGrpSpPr/>
            <p:nvPr userDrawn="1"/>
          </p:nvGrpSpPr>
          <p:grpSpPr>
            <a:xfrm>
              <a:off x="-3786437" y="3410167"/>
              <a:ext cx="3693386" cy="3283188"/>
              <a:chOff x="-3786437" y="3410167"/>
              <a:chExt cx="3693386" cy="3283188"/>
            </a:xfrm>
          </p:grpSpPr>
          <p:sp>
            <p:nvSpPr>
              <p:cNvPr id="77" name="Rechthoek 76">
                <a:extLst>
                  <a:ext uri="{FF2B5EF4-FFF2-40B4-BE49-F238E27FC236}">
                    <a16:creationId xmlns:a16="http://schemas.microsoft.com/office/drawing/2014/main" id="{CEE25B18-F368-4A6C-ACE0-B0572306BF9A}"/>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78" name="Ovaal 77">
                <a:extLst>
                  <a:ext uri="{FF2B5EF4-FFF2-40B4-BE49-F238E27FC236}">
                    <a16:creationId xmlns:a16="http://schemas.microsoft.com/office/drawing/2014/main" id="{35B5F4CB-3C54-4AB1-871C-3A3EAD7963BD}"/>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9" name="Rechthoek 78">
                <a:extLst>
                  <a:ext uri="{FF2B5EF4-FFF2-40B4-BE49-F238E27FC236}">
                    <a16:creationId xmlns:a16="http://schemas.microsoft.com/office/drawing/2014/main" id="{29B2146B-883A-4DAF-B31D-1D78F3005703}"/>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0" name="Rechthoek 79">
                <a:extLst>
                  <a:ext uri="{FF2B5EF4-FFF2-40B4-BE49-F238E27FC236}">
                    <a16:creationId xmlns:a16="http://schemas.microsoft.com/office/drawing/2014/main" id="{81D3C7C0-D123-4BBF-8E31-DDB8C4EB84D1}"/>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1" name="ICOON_info">
                <a:extLst>
                  <a:ext uri="{FF2B5EF4-FFF2-40B4-BE49-F238E27FC236}">
                    <a16:creationId xmlns:a16="http://schemas.microsoft.com/office/drawing/2014/main" id="{0DBA6417-659E-470D-9FDF-044D680E43E2}"/>
                  </a:ext>
                </a:extLst>
              </p:cNvPr>
              <p:cNvGrpSpPr/>
              <p:nvPr userDrawn="1"/>
            </p:nvGrpSpPr>
            <p:grpSpPr>
              <a:xfrm>
                <a:off x="-376736" y="5729337"/>
                <a:ext cx="283685" cy="283685"/>
                <a:chOff x="-510741" y="5913713"/>
                <a:chExt cx="267555" cy="267555"/>
              </a:xfrm>
            </p:grpSpPr>
            <p:sp>
              <p:nvSpPr>
                <p:cNvPr id="145" name="Ovaal 144">
                  <a:extLst>
                    <a:ext uri="{FF2B5EF4-FFF2-40B4-BE49-F238E27FC236}">
                      <a16:creationId xmlns:a16="http://schemas.microsoft.com/office/drawing/2014/main" id="{196FC1F1-3D85-4C0C-808F-28EDD510E14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48EA90F5-B0D7-4C1E-A7A6-4FF949BD0BC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2" name="Groep 81">
                <a:extLst>
                  <a:ext uri="{FF2B5EF4-FFF2-40B4-BE49-F238E27FC236}">
                    <a16:creationId xmlns:a16="http://schemas.microsoft.com/office/drawing/2014/main" id="{C1CCA78F-EE0A-4F0D-9649-83BC2B0AE914}"/>
                  </a:ext>
                </a:extLst>
              </p:cNvPr>
              <p:cNvGrpSpPr/>
              <p:nvPr userDrawn="1"/>
            </p:nvGrpSpPr>
            <p:grpSpPr>
              <a:xfrm>
                <a:off x="-938434" y="6002732"/>
                <a:ext cx="627798" cy="576693"/>
                <a:chOff x="-938434" y="4570310"/>
                <a:chExt cx="627798" cy="576693"/>
              </a:xfrm>
            </p:grpSpPr>
            <p:grpSp>
              <p:nvGrpSpPr>
                <p:cNvPr id="140" name="Inspireren">
                  <a:extLst>
                    <a:ext uri="{FF2B5EF4-FFF2-40B4-BE49-F238E27FC236}">
                      <a16:creationId xmlns:a16="http://schemas.microsoft.com/office/drawing/2014/main" id="{4616151B-DA7A-48B9-9D5C-556FA04B1BED}"/>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DB470523-E079-4C8A-AE57-04AED3DA28C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090A6E58-B9E3-4454-BE31-695F4497913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E08116AA-6AC4-4308-A2E0-DE03C01841BF}"/>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21090214-5D49-44AC-8FF3-8BAF909857F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83" name="Ovaal 82">
                <a:extLst>
                  <a:ext uri="{FF2B5EF4-FFF2-40B4-BE49-F238E27FC236}">
                    <a16:creationId xmlns:a16="http://schemas.microsoft.com/office/drawing/2014/main" id="{C70CB30C-38E4-4B75-A318-97B0208F6460}"/>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4" name="Rechthoek 83">
                <a:extLst>
                  <a:ext uri="{FF2B5EF4-FFF2-40B4-BE49-F238E27FC236}">
                    <a16:creationId xmlns:a16="http://schemas.microsoft.com/office/drawing/2014/main" id="{B9B61E27-B942-49FC-99A8-C5ACAB84470D}"/>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85" name="Groep 84">
                <a:extLst>
                  <a:ext uri="{FF2B5EF4-FFF2-40B4-BE49-F238E27FC236}">
                    <a16:creationId xmlns:a16="http://schemas.microsoft.com/office/drawing/2014/main" id="{0CC53D82-19FF-472A-9D8A-CBA061111682}"/>
                  </a:ext>
                </a:extLst>
              </p:cNvPr>
              <p:cNvGrpSpPr/>
              <p:nvPr userDrawn="1"/>
            </p:nvGrpSpPr>
            <p:grpSpPr>
              <a:xfrm>
                <a:off x="-3415313" y="4996916"/>
                <a:ext cx="3013682" cy="673634"/>
                <a:chOff x="-3415313" y="4996916"/>
                <a:chExt cx="3013682" cy="673634"/>
              </a:xfrm>
            </p:grpSpPr>
            <p:grpSp>
              <p:nvGrpSpPr>
                <p:cNvPr id="86" name="Groep 85">
                  <a:extLst>
                    <a:ext uri="{FF2B5EF4-FFF2-40B4-BE49-F238E27FC236}">
                      <a16:creationId xmlns:a16="http://schemas.microsoft.com/office/drawing/2014/main" id="{194BC82F-53F0-4386-A38F-4787FB93DD2D}"/>
                    </a:ext>
                  </a:extLst>
                </p:cNvPr>
                <p:cNvGrpSpPr/>
                <p:nvPr userDrawn="1"/>
              </p:nvGrpSpPr>
              <p:grpSpPr>
                <a:xfrm>
                  <a:off x="-3415313" y="5041534"/>
                  <a:ext cx="761481" cy="529523"/>
                  <a:chOff x="-3492543" y="5041534"/>
                  <a:chExt cx="761481" cy="529523"/>
                </a:xfrm>
              </p:grpSpPr>
              <p:grpSp>
                <p:nvGrpSpPr>
                  <p:cNvPr id="131" name="Groep 130">
                    <a:extLst>
                      <a:ext uri="{FF2B5EF4-FFF2-40B4-BE49-F238E27FC236}">
                        <a16:creationId xmlns:a16="http://schemas.microsoft.com/office/drawing/2014/main" id="{4434C265-09A0-4EB3-9933-8CCCA059CBDD}"/>
                      </a:ext>
                    </a:extLst>
                  </p:cNvPr>
                  <p:cNvGrpSpPr/>
                  <p:nvPr userDrawn="1"/>
                </p:nvGrpSpPr>
                <p:grpSpPr>
                  <a:xfrm>
                    <a:off x="-3307743" y="5041534"/>
                    <a:ext cx="485596" cy="437045"/>
                    <a:chOff x="-3307743" y="4999319"/>
                    <a:chExt cx="644991" cy="580504"/>
                  </a:xfrm>
                </p:grpSpPr>
                <p:grpSp>
                  <p:nvGrpSpPr>
                    <p:cNvPr id="133" name="Groep 132">
                      <a:extLst>
                        <a:ext uri="{FF2B5EF4-FFF2-40B4-BE49-F238E27FC236}">
                          <a16:creationId xmlns:a16="http://schemas.microsoft.com/office/drawing/2014/main" id="{BBD4E8E0-84B2-4BB7-8DE4-9ACAA197E1E2}"/>
                        </a:ext>
                      </a:extLst>
                    </p:cNvPr>
                    <p:cNvGrpSpPr/>
                    <p:nvPr userDrawn="1"/>
                  </p:nvGrpSpPr>
                  <p:grpSpPr>
                    <a:xfrm>
                      <a:off x="-3307743" y="4999319"/>
                      <a:ext cx="516835" cy="439373"/>
                      <a:chOff x="-3307743" y="4999319"/>
                      <a:chExt cx="516835" cy="439373"/>
                    </a:xfrm>
                  </p:grpSpPr>
                  <p:cxnSp>
                    <p:nvCxnSpPr>
                      <p:cNvPr id="135" name="Rechte verbindingslijn 134">
                        <a:extLst>
                          <a:ext uri="{FF2B5EF4-FFF2-40B4-BE49-F238E27FC236}">
                            <a16:creationId xmlns:a16="http://schemas.microsoft.com/office/drawing/2014/main" id="{25E119E8-E8A6-46C2-AFD8-C3E5C9476FF2}"/>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135">
                        <a:extLst>
                          <a:ext uri="{FF2B5EF4-FFF2-40B4-BE49-F238E27FC236}">
                            <a16:creationId xmlns:a16="http://schemas.microsoft.com/office/drawing/2014/main" id="{BB990A07-3ADB-48A9-A486-C90986A7FF7D}"/>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AD172024-69D7-4887-8BCE-323854ACCD46}"/>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1F0D450D-F5AF-4D9B-A02A-00FC17893890}"/>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9" name="Rechthoek 138">
                        <a:extLst>
                          <a:ext uri="{FF2B5EF4-FFF2-40B4-BE49-F238E27FC236}">
                            <a16:creationId xmlns:a16="http://schemas.microsoft.com/office/drawing/2014/main" id="{EB7840D3-E106-4D1A-B45F-0B62E52D2E4B}"/>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34" name="Vrije vorm: vorm 133">
                      <a:extLst>
                        <a:ext uri="{FF2B5EF4-FFF2-40B4-BE49-F238E27FC236}">
                          <a16:creationId xmlns:a16="http://schemas.microsoft.com/office/drawing/2014/main" id="{4FDF703D-36CA-423F-A4B8-F4511EC8FFE7}"/>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dirty="0"/>
                    </a:p>
                  </p:txBody>
                </p:sp>
              </p:grpSp>
              <p:sp>
                <p:nvSpPr>
                  <p:cNvPr id="132" name="Tekstvak 131">
                    <a:extLst>
                      <a:ext uri="{FF2B5EF4-FFF2-40B4-BE49-F238E27FC236}">
                        <a16:creationId xmlns:a16="http://schemas.microsoft.com/office/drawing/2014/main" id="{2C20E977-215D-4AE5-9C4F-FA4DB0B21CE7}"/>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87" name="Groep 86">
                  <a:extLst>
                    <a:ext uri="{FF2B5EF4-FFF2-40B4-BE49-F238E27FC236}">
                      <a16:creationId xmlns:a16="http://schemas.microsoft.com/office/drawing/2014/main" id="{85543181-A66F-4017-902C-B89D3357A63F}"/>
                    </a:ext>
                  </a:extLst>
                </p:cNvPr>
                <p:cNvGrpSpPr/>
                <p:nvPr userDrawn="1"/>
              </p:nvGrpSpPr>
              <p:grpSpPr>
                <a:xfrm>
                  <a:off x="-2582156" y="4996916"/>
                  <a:ext cx="572112" cy="673634"/>
                  <a:chOff x="-2709168" y="4996916"/>
                  <a:chExt cx="572112" cy="673634"/>
                </a:xfrm>
              </p:grpSpPr>
              <p:grpSp>
                <p:nvGrpSpPr>
                  <p:cNvPr id="121" name="Groep 120">
                    <a:extLst>
                      <a:ext uri="{FF2B5EF4-FFF2-40B4-BE49-F238E27FC236}">
                        <a16:creationId xmlns:a16="http://schemas.microsoft.com/office/drawing/2014/main" id="{CE0D2C84-CA0A-4762-A683-EA1188933729}"/>
                      </a:ext>
                    </a:extLst>
                  </p:cNvPr>
                  <p:cNvGrpSpPr/>
                  <p:nvPr userDrawn="1"/>
                </p:nvGrpSpPr>
                <p:grpSpPr>
                  <a:xfrm>
                    <a:off x="-2609993" y="4996916"/>
                    <a:ext cx="389111" cy="375410"/>
                    <a:chOff x="-2542178" y="4940055"/>
                    <a:chExt cx="516835" cy="498637"/>
                  </a:xfrm>
                </p:grpSpPr>
                <p:sp>
                  <p:nvSpPr>
                    <p:cNvPr id="123" name="Rechthoek 122">
                      <a:extLst>
                        <a:ext uri="{FF2B5EF4-FFF2-40B4-BE49-F238E27FC236}">
                          <a16:creationId xmlns:a16="http://schemas.microsoft.com/office/drawing/2014/main" id="{38971C65-3DFD-403F-81FE-F7D93BA522AF}"/>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24" name="Groep 123">
                      <a:extLst>
                        <a:ext uri="{FF2B5EF4-FFF2-40B4-BE49-F238E27FC236}">
                          <a16:creationId xmlns:a16="http://schemas.microsoft.com/office/drawing/2014/main" id="{ACDB9235-008F-409E-8D81-838D6CE3281A}"/>
                        </a:ext>
                      </a:extLst>
                    </p:cNvPr>
                    <p:cNvGrpSpPr/>
                    <p:nvPr userDrawn="1"/>
                  </p:nvGrpSpPr>
                  <p:grpSpPr>
                    <a:xfrm>
                      <a:off x="-2542178" y="4999319"/>
                      <a:ext cx="516835" cy="439373"/>
                      <a:chOff x="-3307743" y="4999319"/>
                      <a:chExt cx="516835" cy="439373"/>
                    </a:xfrm>
                  </p:grpSpPr>
                  <p:cxnSp>
                    <p:nvCxnSpPr>
                      <p:cNvPr id="126" name="Rechte verbindingslijn 125">
                        <a:extLst>
                          <a:ext uri="{FF2B5EF4-FFF2-40B4-BE49-F238E27FC236}">
                            <a16:creationId xmlns:a16="http://schemas.microsoft.com/office/drawing/2014/main" id="{840D5E95-07A5-4E1B-9B68-AA9E462DC3C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2DA9C959-5E45-4FD4-A5E0-EC36C1DC24D3}"/>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B394CDEA-65EC-4485-872F-5F653E69009E}"/>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9169909F-2963-43F9-ADBA-C636B7BDF38B}"/>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0" name="Rechthoek 129">
                        <a:extLst>
                          <a:ext uri="{FF2B5EF4-FFF2-40B4-BE49-F238E27FC236}">
                            <a16:creationId xmlns:a16="http://schemas.microsoft.com/office/drawing/2014/main" id="{4A89A4B0-8873-47FC-927E-50E15DE0CCEC}"/>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25" name="Pijl: rechts 124">
                      <a:extLst>
                        <a:ext uri="{FF2B5EF4-FFF2-40B4-BE49-F238E27FC236}">
                          <a16:creationId xmlns:a16="http://schemas.microsoft.com/office/drawing/2014/main" id="{B8C04EA2-FF38-4374-90F3-D601B12CEFE3}"/>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22" name="Tekstvak 121">
                    <a:extLst>
                      <a:ext uri="{FF2B5EF4-FFF2-40B4-BE49-F238E27FC236}">
                        <a16:creationId xmlns:a16="http://schemas.microsoft.com/office/drawing/2014/main" id="{D10630A1-8186-4FC0-828E-9A03A2895429}"/>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88" name="Groep 87">
                  <a:extLst>
                    <a:ext uri="{FF2B5EF4-FFF2-40B4-BE49-F238E27FC236}">
                      <a16:creationId xmlns:a16="http://schemas.microsoft.com/office/drawing/2014/main" id="{68666BBB-0636-4147-A495-10429F9C28E4}"/>
                    </a:ext>
                  </a:extLst>
                </p:cNvPr>
                <p:cNvGrpSpPr/>
                <p:nvPr userDrawn="1"/>
              </p:nvGrpSpPr>
              <p:grpSpPr>
                <a:xfrm>
                  <a:off x="-2036147" y="5039725"/>
                  <a:ext cx="572112" cy="630825"/>
                  <a:chOff x="-2099568" y="5039725"/>
                  <a:chExt cx="572112" cy="630825"/>
                </a:xfrm>
              </p:grpSpPr>
              <p:grpSp>
                <p:nvGrpSpPr>
                  <p:cNvPr id="111" name="Groep 110">
                    <a:extLst>
                      <a:ext uri="{FF2B5EF4-FFF2-40B4-BE49-F238E27FC236}">
                        <a16:creationId xmlns:a16="http://schemas.microsoft.com/office/drawing/2014/main" id="{10188785-8DA7-41DB-9150-5E736C8B0385}"/>
                      </a:ext>
                    </a:extLst>
                  </p:cNvPr>
                  <p:cNvGrpSpPr/>
                  <p:nvPr userDrawn="1"/>
                </p:nvGrpSpPr>
                <p:grpSpPr>
                  <a:xfrm rot="10800000">
                    <a:off x="-2004261" y="5039725"/>
                    <a:ext cx="389111" cy="375410"/>
                    <a:chOff x="-2542178" y="4940055"/>
                    <a:chExt cx="516835" cy="498637"/>
                  </a:xfrm>
                </p:grpSpPr>
                <p:sp>
                  <p:nvSpPr>
                    <p:cNvPr id="113" name="Rechthoek 112">
                      <a:extLst>
                        <a:ext uri="{FF2B5EF4-FFF2-40B4-BE49-F238E27FC236}">
                          <a16:creationId xmlns:a16="http://schemas.microsoft.com/office/drawing/2014/main" id="{4C145080-6F9D-4C4F-8BF1-0AD1EB17FC88}"/>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14" name="Groep 113">
                      <a:extLst>
                        <a:ext uri="{FF2B5EF4-FFF2-40B4-BE49-F238E27FC236}">
                          <a16:creationId xmlns:a16="http://schemas.microsoft.com/office/drawing/2014/main" id="{5FCE7A56-E7E0-4009-AA79-9D518AC0BD4A}"/>
                        </a:ext>
                      </a:extLst>
                    </p:cNvPr>
                    <p:cNvGrpSpPr/>
                    <p:nvPr userDrawn="1"/>
                  </p:nvGrpSpPr>
                  <p:grpSpPr>
                    <a:xfrm>
                      <a:off x="-2542178" y="4999319"/>
                      <a:ext cx="516835" cy="439373"/>
                      <a:chOff x="-3307743" y="4999319"/>
                      <a:chExt cx="516835" cy="439373"/>
                    </a:xfrm>
                  </p:grpSpPr>
                  <p:cxnSp>
                    <p:nvCxnSpPr>
                      <p:cNvPr id="116" name="Rechte verbindingslijn 115">
                        <a:extLst>
                          <a:ext uri="{FF2B5EF4-FFF2-40B4-BE49-F238E27FC236}">
                            <a16:creationId xmlns:a16="http://schemas.microsoft.com/office/drawing/2014/main" id="{E99FC7AA-8E09-4AF5-BAE4-46077341688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7979E758-7D10-449D-B641-D32EC7A13E89}"/>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65F69E1E-EA52-4CBC-B829-35DA2842B387}"/>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15DD431E-F6D6-4EE6-8B39-6DCC835227C4}"/>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CC5046F0-8A38-4A86-8AE5-E79440B8BA8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15" name="Pijl: rechts 114">
                      <a:extLst>
                        <a:ext uri="{FF2B5EF4-FFF2-40B4-BE49-F238E27FC236}">
                          <a16:creationId xmlns:a16="http://schemas.microsoft.com/office/drawing/2014/main" id="{5F3539A1-0108-47A2-A9F7-75E5E6D0C748}"/>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12" name="Tekstvak 111">
                    <a:extLst>
                      <a:ext uri="{FF2B5EF4-FFF2-40B4-BE49-F238E27FC236}">
                        <a16:creationId xmlns:a16="http://schemas.microsoft.com/office/drawing/2014/main" id="{67B8D73D-77C1-47DC-BDCA-93F88BD9BD69}"/>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89" name="Groep 88">
                  <a:extLst>
                    <a:ext uri="{FF2B5EF4-FFF2-40B4-BE49-F238E27FC236}">
                      <a16:creationId xmlns:a16="http://schemas.microsoft.com/office/drawing/2014/main" id="{51B1C30B-3DD4-4DA0-B443-10C930C50317}"/>
                    </a:ext>
                  </a:extLst>
                </p:cNvPr>
                <p:cNvGrpSpPr/>
                <p:nvPr userDrawn="1"/>
              </p:nvGrpSpPr>
              <p:grpSpPr>
                <a:xfrm>
                  <a:off x="-1497156" y="5039725"/>
                  <a:ext cx="572112" cy="630825"/>
                  <a:chOff x="-1501387" y="5039725"/>
                  <a:chExt cx="572112" cy="630825"/>
                </a:xfrm>
              </p:grpSpPr>
              <p:grpSp>
                <p:nvGrpSpPr>
                  <p:cNvPr id="101" name="Groep 100">
                    <a:extLst>
                      <a:ext uri="{FF2B5EF4-FFF2-40B4-BE49-F238E27FC236}">
                        <a16:creationId xmlns:a16="http://schemas.microsoft.com/office/drawing/2014/main" id="{9C0A09B7-EBE1-44BF-B452-2EA86FDB67AF}"/>
                      </a:ext>
                    </a:extLst>
                  </p:cNvPr>
                  <p:cNvGrpSpPr/>
                  <p:nvPr userDrawn="1"/>
                </p:nvGrpSpPr>
                <p:grpSpPr>
                  <a:xfrm rot="10800000">
                    <a:off x="-1453772" y="5039725"/>
                    <a:ext cx="426738" cy="332849"/>
                    <a:chOff x="-2542179" y="4996586"/>
                    <a:chExt cx="566814" cy="442106"/>
                  </a:xfrm>
                </p:grpSpPr>
                <p:sp>
                  <p:nvSpPr>
                    <p:cNvPr id="103" name="Rechthoek 102">
                      <a:extLst>
                        <a:ext uri="{FF2B5EF4-FFF2-40B4-BE49-F238E27FC236}">
                          <a16:creationId xmlns:a16="http://schemas.microsoft.com/office/drawing/2014/main" id="{F00E73A7-A5A3-4483-849D-A2412D8AB982}"/>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04" name="Groep 103">
                      <a:extLst>
                        <a:ext uri="{FF2B5EF4-FFF2-40B4-BE49-F238E27FC236}">
                          <a16:creationId xmlns:a16="http://schemas.microsoft.com/office/drawing/2014/main" id="{292D1EE1-8BDB-43ED-8CE7-A8856C0FBD75}"/>
                        </a:ext>
                      </a:extLst>
                    </p:cNvPr>
                    <p:cNvGrpSpPr/>
                    <p:nvPr userDrawn="1"/>
                  </p:nvGrpSpPr>
                  <p:grpSpPr>
                    <a:xfrm>
                      <a:off x="-2542179" y="4996586"/>
                      <a:ext cx="516836" cy="442106"/>
                      <a:chOff x="-3307744" y="4996586"/>
                      <a:chExt cx="516836" cy="442106"/>
                    </a:xfrm>
                  </p:grpSpPr>
                  <p:cxnSp>
                    <p:nvCxnSpPr>
                      <p:cNvPr id="106" name="Rechte verbindingslijn 105">
                        <a:extLst>
                          <a:ext uri="{FF2B5EF4-FFF2-40B4-BE49-F238E27FC236}">
                            <a16:creationId xmlns:a16="http://schemas.microsoft.com/office/drawing/2014/main" id="{857D3D32-E613-4581-92C8-84781B2B1B89}"/>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02080B1F-D9EC-4C87-AC27-9399C5D0FFB7}"/>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8FA21E25-71F0-44B4-9ACD-344AD5337C01}"/>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FCE1EDBE-AAAE-4BCA-AC42-90FFFDBD8FC4}"/>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E7F4F0D5-C2A4-408D-8661-C03887E49C8B}"/>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05" name="Pijl: rechts 104">
                      <a:extLst>
                        <a:ext uri="{FF2B5EF4-FFF2-40B4-BE49-F238E27FC236}">
                          <a16:creationId xmlns:a16="http://schemas.microsoft.com/office/drawing/2014/main" id="{FF5D4D7D-52FD-4EE8-BF1E-3D2C41BCC525}"/>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2" name="Tekstvak 101">
                    <a:extLst>
                      <a:ext uri="{FF2B5EF4-FFF2-40B4-BE49-F238E27FC236}">
                        <a16:creationId xmlns:a16="http://schemas.microsoft.com/office/drawing/2014/main" id="{22711D36-DA6A-4B1E-BA80-D456278BC8D4}"/>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90" name="Groep 89">
                  <a:extLst>
                    <a:ext uri="{FF2B5EF4-FFF2-40B4-BE49-F238E27FC236}">
                      <a16:creationId xmlns:a16="http://schemas.microsoft.com/office/drawing/2014/main" id="{A0A4A656-F013-43BB-BC90-97CA63772064}"/>
                    </a:ext>
                  </a:extLst>
                </p:cNvPr>
                <p:cNvGrpSpPr/>
                <p:nvPr userDrawn="1"/>
              </p:nvGrpSpPr>
              <p:grpSpPr>
                <a:xfrm>
                  <a:off x="-973743" y="5039725"/>
                  <a:ext cx="572112" cy="630825"/>
                  <a:chOff x="-961551" y="5039725"/>
                  <a:chExt cx="572112" cy="630825"/>
                </a:xfrm>
              </p:grpSpPr>
              <p:grpSp>
                <p:nvGrpSpPr>
                  <p:cNvPr id="91" name="Groep 90">
                    <a:extLst>
                      <a:ext uri="{FF2B5EF4-FFF2-40B4-BE49-F238E27FC236}">
                        <a16:creationId xmlns:a16="http://schemas.microsoft.com/office/drawing/2014/main" id="{FD9648C3-93D5-4E07-B345-A12A84EF9BD2}"/>
                      </a:ext>
                    </a:extLst>
                  </p:cNvPr>
                  <p:cNvGrpSpPr/>
                  <p:nvPr userDrawn="1"/>
                </p:nvGrpSpPr>
                <p:grpSpPr>
                  <a:xfrm rot="10800000" flipH="1">
                    <a:off x="-868825" y="5039725"/>
                    <a:ext cx="426738" cy="332849"/>
                    <a:chOff x="-2542179" y="4996586"/>
                    <a:chExt cx="566814" cy="442106"/>
                  </a:xfrm>
                </p:grpSpPr>
                <p:sp>
                  <p:nvSpPr>
                    <p:cNvPr id="93" name="Rechthoek 92">
                      <a:extLst>
                        <a:ext uri="{FF2B5EF4-FFF2-40B4-BE49-F238E27FC236}">
                          <a16:creationId xmlns:a16="http://schemas.microsoft.com/office/drawing/2014/main" id="{FDBE1356-CAF9-47F4-8C42-3761D019BA72}"/>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94" name="Groep 93">
                      <a:extLst>
                        <a:ext uri="{FF2B5EF4-FFF2-40B4-BE49-F238E27FC236}">
                          <a16:creationId xmlns:a16="http://schemas.microsoft.com/office/drawing/2014/main" id="{D1D65D0D-E1FF-4B16-927D-1009B8F4103A}"/>
                        </a:ext>
                      </a:extLst>
                    </p:cNvPr>
                    <p:cNvGrpSpPr/>
                    <p:nvPr userDrawn="1"/>
                  </p:nvGrpSpPr>
                  <p:grpSpPr>
                    <a:xfrm>
                      <a:off x="-2542179" y="4996586"/>
                      <a:ext cx="516836" cy="442106"/>
                      <a:chOff x="-3307744" y="4996586"/>
                      <a:chExt cx="516836" cy="442106"/>
                    </a:xfrm>
                  </p:grpSpPr>
                  <p:cxnSp>
                    <p:nvCxnSpPr>
                      <p:cNvPr id="96" name="Rechte verbindingslijn 95">
                        <a:extLst>
                          <a:ext uri="{FF2B5EF4-FFF2-40B4-BE49-F238E27FC236}">
                            <a16:creationId xmlns:a16="http://schemas.microsoft.com/office/drawing/2014/main" id="{FA25B53B-A4BC-4601-9775-1AEB6DAE2964}"/>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7" name="Rechte verbindingslijn 96">
                        <a:extLst>
                          <a:ext uri="{FF2B5EF4-FFF2-40B4-BE49-F238E27FC236}">
                            <a16:creationId xmlns:a16="http://schemas.microsoft.com/office/drawing/2014/main" id="{905F8083-E1F8-4734-A378-85538E7F7DF3}"/>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82C7BD8E-0124-4B7B-B580-918FF882B1BE}"/>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F58815EB-E9AB-41E1-AAEA-4249D74109A3}"/>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00" name="Rechthoek 99">
                        <a:extLst>
                          <a:ext uri="{FF2B5EF4-FFF2-40B4-BE49-F238E27FC236}">
                            <a16:creationId xmlns:a16="http://schemas.microsoft.com/office/drawing/2014/main" id="{B6387C86-3310-458F-9ECD-570B0DC2B2E4}"/>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95" name="Pijl: rechts 94">
                      <a:extLst>
                        <a:ext uri="{FF2B5EF4-FFF2-40B4-BE49-F238E27FC236}">
                          <a16:creationId xmlns:a16="http://schemas.microsoft.com/office/drawing/2014/main" id="{C1C11E37-144C-4F92-871E-FD893588A380}"/>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92" name="Tekstvak 91">
                    <a:extLst>
                      <a:ext uri="{FF2B5EF4-FFF2-40B4-BE49-F238E27FC236}">
                        <a16:creationId xmlns:a16="http://schemas.microsoft.com/office/drawing/2014/main" id="{9297A21C-B6DF-45E1-BC79-D9B5F6315872}"/>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Table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6" name="table">
            <a:extLst>
              <a:ext uri="{FF2B5EF4-FFF2-40B4-BE49-F238E27FC236}">
                <a16:creationId xmlns:a16="http://schemas.microsoft.com/office/drawing/2014/main" id="{809D6A5A-0546-4B7B-9F1B-FB04BD103C4D}"/>
              </a:ext>
            </a:extLst>
          </p:cNvPr>
          <p:cNvSpPr>
            <a:spLocks noGrp="1"/>
          </p:cNvSpPr>
          <p:nvPr>
            <p:ph type="tbl" sz="quarter" idx="17" hasCustomPrompt="1"/>
          </p:nvPr>
        </p:nvSpPr>
        <p:spPr>
          <a:xfrm>
            <a:off x="958848" y="1484313"/>
            <a:ext cx="10273153" cy="4727575"/>
          </a:xfrm>
        </p:spPr>
        <p:txBody>
          <a:bodyPr bIns="108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table</a:t>
            </a:r>
          </a:p>
        </p:txBody>
      </p:sp>
      <p:sp>
        <p:nvSpPr>
          <p:cNvPr id="3" name="Titel 2">
            <a:extLst>
              <a:ext uri="{FF2B5EF4-FFF2-40B4-BE49-F238E27FC236}">
                <a16:creationId xmlns:a16="http://schemas.microsoft.com/office/drawing/2014/main" id="{64395EE1-B864-4022-A2B1-18D1F663FE8E}"/>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9" name="INSTRUCTION">
            <a:extLst>
              <a:ext uri="{FF2B5EF4-FFF2-40B4-BE49-F238E27FC236}">
                <a16:creationId xmlns:a16="http://schemas.microsoft.com/office/drawing/2014/main" id="{D03C62DE-4465-4CB8-9BD3-2E326F7B226D}"/>
              </a:ext>
            </a:extLst>
          </p:cNvPr>
          <p:cNvGrpSpPr/>
          <p:nvPr userDrawn="1"/>
        </p:nvGrpSpPr>
        <p:grpSpPr>
          <a:xfrm>
            <a:off x="12377595" y="0"/>
            <a:ext cx="3693114" cy="6594665"/>
            <a:chOff x="-3786165" y="0"/>
            <a:chExt cx="3693114" cy="6594665"/>
          </a:xfrm>
        </p:grpSpPr>
        <p:sp>
          <p:nvSpPr>
            <p:cNvPr id="10" name="Rechthoek 9">
              <a:extLst>
                <a:ext uri="{FF2B5EF4-FFF2-40B4-BE49-F238E27FC236}">
                  <a16:creationId xmlns:a16="http://schemas.microsoft.com/office/drawing/2014/main" id="{3FC58430-54FD-45FB-82E0-9C87E1EC32AE}"/>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1" name="Ovaal 10">
              <a:extLst>
                <a:ext uri="{FF2B5EF4-FFF2-40B4-BE49-F238E27FC236}">
                  <a16:creationId xmlns:a16="http://schemas.microsoft.com/office/drawing/2014/main" id="{D481526A-3398-4DFD-BDDB-2CA306E8D96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 name="Rechthoek 12">
              <a:extLst>
                <a:ext uri="{FF2B5EF4-FFF2-40B4-BE49-F238E27FC236}">
                  <a16:creationId xmlns:a16="http://schemas.microsoft.com/office/drawing/2014/main" id="{53255001-5115-426F-84CE-ED70F6DE3F0A}"/>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 name="Groep 13">
              <a:extLst>
                <a:ext uri="{FF2B5EF4-FFF2-40B4-BE49-F238E27FC236}">
                  <a16:creationId xmlns:a16="http://schemas.microsoft.com/office/drawing/2014/main" id="{8D645169-6BB6-426C-9C6F-CCC47AF9A517}"/>
                </a:ext>
              </a:extLst>
            </p:cNvPr>
            <p:cNvGrpSpPr/>
            <p:nvPr userDrawn="1"/>
          </p:nvGrpSpPr>
          <p:grpSpPr>
            <a:xfrm>
              <a:off x="-3316179" y="1231351"/>
              <a:ext cx="294789" cy="318834"/>
              <a:chOff x="14466489" y="1001522"/>
              <a:chExt cx="290627" cy="314333"/>
            </a:xfrm>
          </p:grpSpPr>
          <p:sp>
            <p:nvSpPr>
              <p:cNvPr id="68" name="Rechthoek 67">
                <a:extLst>
                  <a:ext uri="{FF2B5EF4-FFF2-40B4-BE49-F238E27FC236}">
                    <a16:creationId xmlns:a16="http://schemas.microsoft.com/office/drawing/2014/main" id="{10F1E4CD-5B97-42CF-8012-EC3E17DB23B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9" name="Ovaal 68">
                <a:extLst>
                  <a:ext uri="{FF2B5EF4-FFF2-40B4-BE49-F238E27FC236}">
                    <a16:creationId xmlns:a16="http://schemas.microsoft.com/office/drawing/2014/main" id="{51D1E9BD-CC72-4806-A30C-54194306B8DB}"/>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70" name="Vrije vorm: vorm 69">
                <a:extLst>
                  <a:ext uri="{FF2B5EF4-FFF2-40B4-BE49-F238E27FC236}">
                    <a16:creationId xmlns:a16="http://schemas.microsoft.com/office/drawing/2014/main" id="{7290043D-365B-4FFF-A623-2A7B41BBECC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71" name="Rechthoek: afgeronde hoeken 70">
                <a:extLst>
                  <a:ext uri="{FF2B5EF4-FFF2-40B4-BE49-F238E27FC236}">
                    <a16:creationId xmlns:a16="http://schemas.microsoft.com/office/drawing/2014/main" id="{F80421FD-1DED-4E48-896E-BBB5CC3DCB2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72" name="Rechte verbindingslijn 71">
                <a:extLst>
                  <a:ext uri="{FF2B5EF4-FFF2-40B4-BE49-F238E27FC236}">
                    <a16:creationId xmlns:a16="http://schemas.microsoft.com/office/drawing/2014/main" id="{0A5B04DC-47F1-4BAB-8A3A-E0E08409819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3976F66-27C5-4777-82D3-9CA173BE36E0}"/>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 name="Ovaal 14">
              <a:extLst>
                <a:ext uri="{FF2B5EF4-FFF2-40B4-BE49-F238E27FC236}">
                  <a16:creationId xmlns:a16="http://schemas.microsoft.com/office/drawing/2014/main" id="{E11946FC-3B2A-4979-A701-09FD595D7B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78EB7D1E-C63E-42C9-9272-635CEBCE83A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 name="Groep 16">
              <a:extLst>
                <a:ext uri="{FF2B5EF4-FFF2-40B4-BE49-F238E27FC236}">
                  <a16:creationId xmlns:a16="http://schemas.microsoft.com/office/drawing/2014/main" id="{79BAED51-D31D-440A-ADCC-DCE842D71EF4}"/>
                </a:ext>
              </a:extLst>
            </p:cNvPr>
            <p:cNvGrpSpPr/>
            <p:nvPr userDrawn="1"/>
          </p:nvGrpSpPr>
          <p:grpSpPr>
            <a:xfrm>
              <a:off x="-3311319" y="2164285"/>
              <a:ext cx="825500" cy="209550"/>
              <a:chOff x="13504624" y="2482850"/>
              <a:chExt cx="825500" cy="209550"/>
            </a:xfrm>
          </p:grpSpPr>
          <p:sp>
            <p:nvSpPr>
              <p:cNvPr id="65" name="Rechthoek 64">
                <a:extLst>
                  <a:ext uri="{FF2B5EF4-FFF2-40B4-BE49-F238E27FC236}">
                    <a16:creationId xmlns:a16="http://schemas.microsoft.com/office/drawing/2014/main" id="{784CF307-B3C1-4733-AAF7-5A271CAAA18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66" name="Rechte verbindingslijn 65">
                <a:extLst>
                  <a:ext uri="{FF2B5EF4-FFF2-40B4-BE49-F238E27FC236}">
                    <a16:creationId xmlns:a16="http://schemas.microsoft.com/office/drawing/2014/main" id="{AD9508B8-5934-4B8F-B0E7-FE92B4E36AA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66">
                <a:extLst>
                  <a:ext uri="{FF2B5EF4-FFF2-40B4-BE49-F238E27FC236}">
                    <a16:creationId xmlns:a16="http://schemas.microsoft.com/office/drawing/2014/main" id="{016E1DBA-25BD-45C3-A63C-6926BEE461A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8" name="Ovaal 17">
              <a:extLst>
                <a:ext uri="{FF2B5EF4-FFF2-40B4-BE49-F238E27FC236}">
                  <a16:creationId xmlns:a16="http://schemas.microsoft.com/office/drawing/2014/main" id="{C7DAE230-E687-4D36-987E-B99B13261E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 name="Rechthoek 18">
              <a:extLst>
                <a:ext uri="{FF2B5EF4-FFF2-40B4-BE49-F238E27FC236}">
                  <a16:creationId xmlns:a16="http://schemas.microsoft.com/office/drawing/2014/main" id="{5569F7DE-D554-4F97-AF75-DD3AFF7047BB}"/>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20" name="Groep 19">
              <a:extLst>
                <a:ext uri="{FF2B5EF4-FFF2-40B4-BE49-F238E27FC236}">
                  <a16:creationId xmlns:a16="http://schemas.microsoft.com/office/drawing/2014/main" id="{93765594-D15B-4972-9EBA-63C57A535BE4}"/>
                </a:ext>
              </a:extLst>
            </p:cNvPr>
            <p:cNvGrpSpPr/>
            <p:nvPr userDrawn="1"/>
          </p:nvGrpSpPr>
          <p:grpSpPr>
            <a:xfrm>
              <a:off x="-3441613" y="3457758"/>
              <a:ext cx="622283" cy="612920"/>
              <a:chOff x="12617641" y="3403239"/>
              <a:chExt cx="752963" cy="741634"/>
            </a:xfrm>
          </p:grpSpPr>
          <p:grpSp>
            <p:nvGrpSpPr>
              <p:cNvPr id="49" name="Groep 48">
                <a:extLst>
                  <a:ext uri="{FF2B5EF4-FFF2-40B4-BE49-F238E27FC236}">
                    <a16:creationId xmlns:a16="http://schemas.microsoft.com/office/drawing/2014/main" id="{B3560AD8-C330-4100-9594-061C1DAD07F8}"/>
                  </a:ext>
                </a:extLst>
              </p:cNvPr>
              <p:cNvGrpSpPr/>
              <p:nvPr userDrawn="1"/>
            </p:nvGrpSpPr>
            <p:grpSpPr>
              <a:xfrm>
                <a:off x="12771530" y="3403239"/>
                <a:ext cx="467176" cy="448491"/>
                <a:chOff x="12782157" y="3403239"/>
                <a:chExt cx="467176" cy="448491"/>
              </a:xfrm>
            </p:grpSpPr>
            <p:grpSp>
              <p:nvGrpSpPr>
                <p:cNvPr id="52" name="Groep 51">
                  <a:extLst>
                    <a:ext uri="{FF2B5EF4-FFF2-40B4-BE49-F238E27FC236}">
                      <a16:creationId xmlns:a16="http://schemas.microsoft.com/office/drawing/2014/main" id="{A9CADACC-1D14-48D9-8B73-30D05D920410}"/>
                    </a:ext>
                  </a:extLst>
                </p:cNvPr>
                <p:cNvGrpSpPr/>
                <p:nvPr userDrawn="1"/>
              </p:nvGrpSpPr>
              <p:grpSpPr>
                <a:xfrm>
                  <a:off x="12782157" y="3403239"/>
                  <a:ext cx="412976" cy="396132"/>
                  <a:chOff x="13554906" y="3320109"/>
                  <a:chExt cx="443917" cy="425811"/>
                </a:xfrm>
              </p:grpSpPr>
              <p:grpSp>
                <p:nvGrpSpPr>
                  <p:cNvPr id="59" name="Groep 58">
                    <a:extLst>
                      <a:ext uri="{FF2B5EF4-FFF2-40B4-BE49-F238E27FC236}">
                        <a16:creationId xmlns:a16="http://schemas.microsoft.com/office/drawing/2014/main" id="{429C0111-C289-4B58-866A-373D8777341A}"/>
                      </a:ext>
                    </a:extLst>
                  </p:cNvPr>
                  <p:cNvGrpSpPr/>
                  <p:nvPr userDrawn="1"/>
                </p:nvGrpSpPr>
                <p:grpSpPr>
                  <a:xfrm>
                    <a:off x="13554906" y="3320109"/>
                    <a:ext cx="443917" cy="425811"/>
                    <a:chOff x="12909684" y="1276143"/>
                    <a:chExt cx="443917" cy="425811"/>
                  </a:xfrm>
                </p:grpSpPr>
                <p:sp>
                  <p:nvSpPr>
                    <p:cNvPr id="62" name="Rechthoek 61">
                      <a:extLst>
                        <a:ext uri="{FF2B5EF4-FFF2-40B4-BE49-F238E27FC236}">
                          <a16:creationId xmlns:a16="http://schemas.microsoft.com/office/drawing/2014/main" id="{42A82AAF-0C59-4FD5-B168-01ED8D713E8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3" name="Rechthoek 62">
                      <a:extLst>
                        <a:ext uri="{FF2B5EF4-FFF2-40B4-BE49-F238E27FC236}">
                          <a16:creationId xmlns:a16="http://schemas.microsoft.com/office/drawing/2014/main" id="{440B5545-3ACC-41D4-A51F-97628C39779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4" name="Ovaal 63">
                      <a:extLst>
                        <a:ext uri="{FF2B5EF4-FFF2-40B4-BE49-F238E27FC236}">
                          <a16:creationId xmlns:a16="http://schemas.microsoft.com/office/drawing/2014/main" id="{CBE14630-E468-4FC8-8F92-6B4A703675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60" name="Afbeelding 59">
                    <a:extLst>
                      <a:ext uri="{FF2B5EF4-FFF2-40B4-BE49-F238E27FC236}">
                        <a16:creationId xmlns:a16="http://schemas.microsoft.com/office/drawing/2014/main" id="{B4FB0712-67A9-4612-BD4B-B1D47D2EB0C7}"/>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61" name="Afbeelding 60">
                    <a:extLst>
                      <a:ext uri="{FF2B5EF4-FFF2-40B4-BE49-F238E27FC236}">
                        <a16:creationId xmlns:a16="http://schemas.microsoft.com/office/drawing/2014/main" id="{1A76AA37-EEDE-4308-A868-312475612AFD}"/>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53" name="Groep 52">
                  <a:extLst>
                    <a:ext uri="{FF2B5EF4-FFF2-40B4-BE49-F238E27FC236}">
                      <a16:creationId xmlns:a16="http://schemas.microsoft.com/office/drawing/2014/main" id="{2EBF1AEA-3BE5-4DB2-9284-624EE3A04B74}"/>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07A1C409-2B84-464D-BAF8-70E91BBE674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6CB386D1-8EAD-4821-A044-C2518976A36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4" name="Groep 53">
                  <a:extLst>
                    <a:ext uri="{FF2B5EF4-FFF2-40B4-BE49-F238E27FC236}">
                      <a16:creationId xmlns:a16="http://schemas.microsoft.com/office/drawing/2014/main" id="{84281257-89A7-4345-BAC4-F721CC8266A3}"/>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CD7EA474-F8C2-42E3-9C08-D4686865455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B2A7E97B-A508-4F47-8F05-95535962CD5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50" name="Rechthoek 49">
                <a:extLst>
                  <a:ext uri="{FF2B5EF4-FFF2-40B4-BE49-F238E27FC236}">
                    <a16:creationId xmlns:a16="http://schemas.microsoft.com/office/drawing/2014/main" id="{CB8ABB3F-BBD6-4F6D-9B61-034E807B054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51" name="Gelijkbenige driehoek 50">
                <a:extLst>
                  <a:ext uri="{FF2B5EF4-FFF2-40B4-BE49-F238E27FC236}">
                    <a16:creationId xmlns:a16="http://schemas.microsoft.com/office/drawing/2014/main" id="{536DF077-FE78-4856-ACCE-90D2CF0A241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21" name="Ovaal 20">
              <a:extLst>
                <a:ext uri="{FF2B5EF4-FFF2-40B4-BE49-F238E27FC236}">
                  <a16:creationId xmlns:a16="http://schemas.microsoft.com/office/drawing/2014/main" id="{88D746A9-2F6D-4AAE-B8C3-E2BF4F2D1D94}"/>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4FBF7860-B949-40B1-B561-2485CF1CB6B6}"/>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 name="Groep 22">
              <a:extLst>
                <a:ext uri="{FF2B5EF4-FFF2-40B4-BE49-F238E27FC236}">
                  <a16:creationId xmlns:a16="http://schemas.microsoft.com/office/drawing/2014/main" id="{448C8BC6-4E66-4261-A03E-B8DFD77754C0}"/>
                </a:ext>
              </a:extLst>
            </p:cNvPr>
            <p:cNvGrpSpPr/>
            <p:nvPr userDrawn="1"/>
          </p:nvGrpSpPr>
          <p:grpSpPr>
            <a:xfrm>
              <a:off x="-3314821" y="5023930"/>
              <a:ext cx="1108877" cy="563933"/>
              <a:chOff x="-3314821" y="3885197"/>
              <a:chExt cx="1108877" cy="563933"/>
            </a:xfrm>
          </p:grpSpPr>
          <p:sp>
            <p:nvSpPr>
              <p:cNvPr id="34" name="Rechthoek 33">
                <a:extLst>
                  <a:ext uri="{FF2B5EF4-FFF2-40B4-BE49-F238E27FC236}">
                    <a16:creationId xmlns:a16="http://schemas.microsoft.com/office/drawing/2014/main" id="{1C446CF4-F41B-4A9C-B30C-B0BDB4E7CD5D}"/>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1EAC2BD6-6C33-43B4-A467-40AE8C08BEB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3F37EAB0-16FA-4B2D-82E1-80A12F5683E8}"/>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7" name="Tekstvak 36">
                <a:extLst>
                  <a:ext uri="{FF2B5EF4-FFF2-40B4-BE49-F238E27FC236}">
                    <a16:creationId xmlns:a16="http://schemas.microsoft.com/office/drawing/2014/main" id="{9D1AE45A-C15C-4047-B62E-1517B69DB40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8" name="Vrije vorm: vorm 37">
                <a:extLst>
                  <a:ext uri="{FF2B5EF4-FFF2-40B4-BE49-F238E27FC236}">
                    <a16:creationId xmlns:a16="http://schemas.microsoft.com/office/drawing/2014/main" id="{09E9C09C-BF08-419F-B959-005B68B72DA3}"/>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59753B6F-7782-4DE5-8440-948FC06B8B35}"/>
                  </a:ext>
                </a:extLst>
              </p:cNvPr>
              <p:cNvGrpSpPr/>
              <p:nvPr userDrawn="1"/>
            </p:nvGrpSpPr>
            <p:grpSpPr>
              <a:xfrm>
                <a:off x="-3254609" y="3946178"/>
                <a:ext cx="184194" cy="143334"/>
                <a:chOff x="6218544" y="2402421"/>
                <a:chExt cx="144156" cy="112178"/>
              </a:xfrm>
            </p:grpSpPr>
            <p:sp>
              <p:nvSpPr>
                <p:cNvPr id="45" name="Rechthoek 44">
                  <a:extLst>
                    <a:ext uri="{FF2B5EF4-FFF2-40B4-BE49-F238E27FC236}">
                      <a16:creationId xmlns:a16="http://schemas.microsoft.com/office/drawing/2014/main" id="{C3E92338-3B00-4E25-A1EA-CDD4CAA9B7A4}"/>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6" name="Rechthoek 47">
                  <a:extLst>
                    <a:ext uri="{FF2B5EF4-FFF2-40B4-BE49-F238E27FC236}">
                      <a16:creationId xmlns:a16="http://schemas.microsoft.com/office/drawing/2014/main" id="{EB20BF5A-7647-481B-91C8-0F06988C877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7" name="Rechthoek 47">
                  <a:extLst>
                    <a:ext uri="{FF2B5EF4-FFF2-40B4-BE49-F238E27FC236}">
                      <a16:creationId xmlns:a16="http://schemas.microsoft.com/office/drawing/2014/main" id="{ECB6C387-D542-4BDB-8471-547552C77E08}"/>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8" name="Koorde 47">
                  <a:extLst>
                    <a:ext uri="{FF2B5EF4-FFF2-40B4-BE49-F238E27FC236}">
                      <a16:creationId xmlns:a16="http://schemas.microsoft.com/office/drawing/2014/main" id="{52BB5FA0-1D6D-4611-AD57-ED628C8E2F9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E46DC0A-92F0-4F7D-ABB5-E7830BE6E4E9}"/>
                  </a:ext>
                </a:extLst>
              </p:cNvPr>
              <p:cNvGrpSpPr/>
              <p:nvPr userDrawn="1"/>
            </p:nvGrpSpPr>
            <p:grpSpPr>
              <a:xfrm>
                <a:off x="-3254609" y="4199853"/>
                <a:ext cx="184194" cy="124747"/>
                <a:chOff x="6218544" y="2636044"/>
                <a:chExt cx="144156" cy="97631"/>
              </a:xfrm>
            </p:grpSpPr>
            <p:sp>
              <p:nvSpPr>
                <p:cNvPr id="41" name="Rechthoek 40">
                  <a:extLst>
                    <a:ext uri="{FF2B5EF4-FFF2-40B4-BE49-F238E27FC236}">
                      <a16:creationId xmlns:a16="http://schemas.microsoft.com/office/drawing/2014/main" id="{E60CE6BE-6947-4DE6-AFBD-1DDB9568E0CF}"/>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14CEBF05-6764-4151-B52B-6C47F7A38EF3}"/>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3" name="Ovaal 42">
                  <a:extLst>
                    <a:ext uri="{FF2B5EF4-FFF2-40B4-BE49-F238E27FC236}">
                      <a16:creationId xmlns:a16="http://schemas.microsoft.com/office/drawing/2014/main" id="{E1AEEC50-88C3-4D02-99BB-6C43CFC14A3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4" name="Rechthoek 47">
                  <a:extLst>
                    <a:ext uri="{FF2B5EF4-FFF2-40B4-BE49-F238E27FC236}">
                      <a16:creationId xmlns:a16="http://schemas.microsoft.com/office/drawing/2014/main" id="{4B0FC7CE-9FC2-4291-959F-973166C35800}"/>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4" name="Rechthoek 23">
              <a:extLst>
                <a:ext uri="{FF2B5EF4-FFF2-40B4-BE49-F238E27FC236}">
                  <a16:creationId xmlns:a16="http://schemas.microsoft.com/office/drawing/2014/main" id="{360F0D7B-2CCD-4345-9E6C-36A2F17C2BA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5" name="ICOON_info">
              <a:extLst>
                <a:ext uri="{FF2B5EF4-FFF2-40B4-BE49-F238E27FC236}">
                  <a16:creationId xmlns:a16="http://schemas.microsoft.com/office/drawing/2014/main" id="{FC494001-6B1A-419B-A0E2-2349E6C58D10}"/>
                </a:ext>
              </a:extLst>
            </p:cNvPr>
            <p:cNvGrpSpPr/>
            <p:nvPr userDrawn="1"/>
          </p:nvGrpSpPr>
          <p:grpSpPr>
            <a:xfrm>
              <a:off x="-376736" y="5595616"/>
              <a:ext cx="283685" cy="283685"/>
              <a:chOff x="-510741" y="5913713"/>
              <a:chExt cx="267555" cy="267555"/>
            </a:xfrm>
          </p:grpSpPr>
          <p:sp>
            <p:nvSpPr>
              <p:cNvPr id="32" name="Ovaal 31">
                <a:extLst>
                  <a:ext uri="{FF2B5EF4-FFF2-40B4-BE49-F238E27FC236}">
                    <a16:creationId xmlns:a16="http://schemas.microsoft.com/office/drawing/2014/main" id="{E3D96F73-77C9-426E-AB95-22BE430E1C4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FD7D6239-0448-490E-BD8B-19D6259AE32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6" name="Groep 25">
              <a:extLst>
                <a:ext uri="{FF2B5EF4-FFF2-40B4-BE49-F238E27FC236}">
                  <a16:creationId xmlns:a16="http://schemas.microsoft.com/office/drawing/2014/main" id="{8E5DD29F-96EA-4B58-B575-3FBFAF1B5F43}"/>
                </a:ext>
              </a:extLst>
            </p:cNvPr>
            <p:cNvGrpSpPr/>
            <p:nvPr userDrawn="1"/>
          </p:nvGrpSpPr>
          <p:grpSpPr>
            <a:xfrm>
              <a:off x="-938434" y="5904042"/>
              <a:ext cx="627798" cy="576693"/>
              <a:chOff x="-938434" y="4570310"/>
              <a:chExt cx="627798" cy="576693"/>
            </a:xfrm>
          </p:grpSpPr>
          <p:grpSp>
            <p:nvGrpSpPr>
              <p:cNvPr id="27" name="Inspireren">
                <a:extLst>
                  <a:ext uri="{FF2B5EF4-FFF2-40B4-BE49-F238E27FC236}">
                    <a16:creationId xmlns:a16="http://schemas.microsoft.com/office/drawing/2014/main" id="{8C533335-83EA-442E-9E21-C713722A7FF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2BEDDCA5-261C-4E58-9B45-2364A73521D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0" name="Freeform 13">
                  <a:extLst>
                    <a:ext uri="{FF2B5EF4-FFF2-40B4-BE49-F238E27FC236}">
                      <a16:creationId xmlns:a16="http://schemas.microsoft.com/office/drawing/2014/main" id="{20016CEB-4C36-405C-8A5D-A936BA6691E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1" name="Freeform 14">
                  <a:extLst>
                    <a:ext uri="{FF2B5EF4-FFF2-40B4-BE49-F238E27FC236}">
                      <a16:creationId xmlns:a16="http://schemas.microsoft.com/office/drawing/2014/main" id="{7FEF18CE-6ED3-4FB9-BE26-55D69692A79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8" name="Tekstvak 27">
                <a:extLst>
                  <a:ext uri="{FF2B5EF4-FFF2-40B4-BE49-F238E27FC236}">
                    <a16:creationId xmlns:a16="http://schemas.microsoft.com/office/drawing/2014/main" id="{26408578-F2D1-4918-944E-00917B86971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AF908FCA-4000-A121-0F4A-1BE67233ECD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72" name="Picture Placeholder 2">
            <a:extLst>
              <a:ext uri="{FF2B5EF4-FFF2-40B4-BE49-F238E27FC236}">
                <a16:creationId xmlns:a16="http://schemas.microsoft.com/office/drawing/2014/main" id="{A5FF2AB3-CB63-AB3D-BCF5-7F4E0E425CE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49056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video">
            <a:extLst>
              <a:ext uri="{FF2B5EF4-FFF2-40B4-BE49-F238E27FC236}">
                <a16:creationId xmlns:a16="http://schemas.microsoft.com/office/drawing/2014/main" id="{63ECFC8F-69AF-4460-AF8B-97E3924EA65C}"/>
              </a:ext>
            </a:extLst>
          </p:cNvPr>
          <p:cNvSpPr>
            <a:spLocks noGrp="1"/>
          </p:cNvSpPr>
          <p:nvPr>
            <p:ph type="media" sz="quarter" idx="10" hasCustomPrompt="1"/>
          </p:nvPr>
        </p:nvSpPr>
        <p:spPr>
          <a:xfrm>
            <a:off x="0" y="0"/>
            <a:ext cx="12192000" cy="6858000"/>
          </a:xfrm>
          <a:pattFill prst="smGrid">
            <a:fgClr>
              <a:schemeClr val="bg1">
                <a:lumMod val="65000"/>
              </a:schemeClr>
            </a:fgClr>
            <a:bgClr>
              <a:schemeClr val="bg1">
                <a:lumMod val="75000"/>
              </a:schemeClr>
            </a:bgClr>
          </a:pattFill>
        </p:spPr>
        <p:txBody>
          <a:bodyPr bIns="1080000" anchor="ctr" anchorCtr="0">
            <a:normAutofit/>
          </a:bodyPr>
          <a:lstStyle>
            <a:lvl1pPr marL="0" indent="0" algn="ctr">
              <a:lnSpc>
                <a:spcPct val="100000"/>
              </a:lnSpc>
              <a:spcBef>
                <a:spcPts val="0"/>
              </a:spcBef>
              <a:buNone/>
              <a:defRPr sz="1400" i="1">
                <a:solidFill>
                  <a:schemeClr val="bg1">
                    <a:lumMod val="95000"/>
                  </a:schemeClr>
                </a:solidFill>
              </a:defRPr>
            </a:lvl1pPr>
          </a:lstStyle>
          <a:p>
            <a:r>
              <a:rPr lang="nl-NL" dirty="0"/>
              <a:t>Click on the icon below</a:t>
            </a:r>
            <a:br>
              <a:rPr lang="nl-NL" dirty="0"/>
            </a:br>
            <a:r>
              <a:rPr lang="nl-NL" dirty="0"/>
              <a:t>to insert a video</a:t>
            </a:r>
          </a:p>
        </p:txBody>
      </p:sp>
      <p:sp>
        <p:nvSpPr>
          <p:cNvPr id="9" name="Tijdelijke aanduiding voor tekst 4">
            <a:extLst>
              <a:ext uri="{FF2B5EF4-FFF2-40B4-BE49-F238E27FC236}">
                <a16:creationId xmlns:a16="http://schemas.microsoft.com/office/drawing/2014/main" id="{210D637B-FCB2-43B6-9605-25A963C8E7A9}"/>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2" name="Titel 1">
            <a:extLst>
              <a:ext uri="{FF2B5EF4-FFF2-40B4-BE49-F238E27FC236}">
                <a16:creationId xmlns:a16="http://schemas.microsoft.com/office/drawing/2014/main" id="{A376139C-1DF2-4C76-8072-21A2C1D3FAA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Video</a:t>
            </a:r>
            <a:endParaRPr lang="nl-NL" dirty="0"/>
          </a:p>
        </p:txBody>
      </p:sp>
      <p:grpSp>
        <p:nvGrpSpPr>
          <p:cNvPr id="11" name="INSTRUCTION">
            <a:extLst>
              <a:ext uri="{FF2B5EF4-FFF2-40B4-BE49-F238E27FC236}">
                <a16:creationId xmlns:a16="http://schemas.microsoft.com/office/drawing/2014/main" id="{2CA1B996-E91E-4B95-A851-462F0FAC1698}"/>
              </a:ext>
            </a:extLst>
          </p:cNvPr>
          <p:cNvGrpSpPr/>
          <p:nvPr userDrawn="1"/>
        </p:nvGrpSpPr>
        <p:grpSpPr>
          <a:xfrm>
            <a:off x="-3786165" y="0"/>
            <a:ext cx="3693114" cy="6283084"/>
            <a:chOff x="-3786165" y="0"/>
            <a:chExt cx="3693114" cy="6283084"/>
          </a:xfrm>
        </p:grpSpPr>
        <p:sp>
          <p:nvSpPr>
            <p:cNvPr id="12" name="Rechthoek 11">
              <a:extLst>
                <a:ext uri="{FF2B5EF4-FFF2-40B4-BE49-F238E27FC236}">
                  <a16:creationId xmlns:a16="http://schemas.microsoft.com/office/drawing/2014/main" id="{3CF8B8C1-66DA-4370-B901-4A9FE25DA866}"/>
                </a:ext>
              </a:extLst>
            </p:cNvPr>
            <p:cNvSpPr/>
            <p:nvPr userDrawn="1"/>
          </p:nvSpPr>
          <p:spPr>
            <a:xfrm>
              <a:off x="-3786165" y="0"/>
              <a:ext cx="3593091" cy="563077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Video</a:t>
              </a:r>
            </a:p>
          </p:txBody>
        </p:sp>
        <p:sp>
          <p:nvSpPr>
            <p:cNvPr id="13" name="Ovaal 12">
              <a:extLst>
                <a:ext uri="{FF2B5EF4-FFF2-40B4-BE49-F238E27FC236}">
                  <a16:creationId xmlns:a16="http://schemas.microsoft.com/office/drawing/2014/main" id="{85053F87-DC03-450D-B535-4DA4F83929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928A2E35-365E-4A1D-AA3F-34EDE6DB1B0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Ovaal 14">
              <a:extLst>
                <a:ext uri="{FF2B5EF4-FFF2-40B4-BE49-F238E27FC236}">
                  <a16:creationId xmlns:a16="http://schemas.microsoft.com/office/drawing/2014/main" id="{4450365D-55F0-472E-86D5-D8EC1FE3D65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C24B6149-DECE-4E88-849A-EBA1DBBD6ADE}"/>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 name="Groep 17">
              <a:extLst>
                <a:ext uri="{FF2B5EF4-FFF2-40B4-BE49-F238E27FC236}">
                  <a16:creationId xmlns:a16="http://schemas.microsoft.com/office/drawing/2014/main" id="{63DF51BD-2687-4099-B082-8F4C5B3AB1B2}"/>
                </a:ext>
              </a:extLst>
            </p:cNvPr>
            <p:cNvGrpSpPr/>
            <p:nvPr userDrawn="1"/>
          </p:nvGrpSpPr>
          <p:grpSpPr>
            <a:xfrm>
              <a:off x="-3311319" y="2164285"/>
              <a:ext cx="825500" cy="209550"/>
              <a:chOff x="13504624" y="2482850"/>
              <a:chExt cx="825500" cy="209550"/>
            </a:xfrm>
          </p:grpSpPr>
          <p:sp>
            <p:nvSpPr>
              <p:cNvPr id="69" name="Rechthoek 68">
                <a:extLst>
                  <a:ext uri="{FF2B5EF4-FFF2-40B4-BE49-F238E27FC236}">
                    <a16:creationId xmlns:a16="http://schemas.microsoft.com/office/drawing/2014/main" id="{AE371FFA-CCE2-42ED-A2B5-4424EF994BA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70" name="Rechte verbindingslijn 69">
                <a:extLst>
                  <a:ext uri="{FF2B5EF4-FFF2-40B4-BE49-F238E27FC236}">
                    <a16:creationId xmlns:a16="http://schemas.microsoft.com/office/drawing/2014/main" id="{3C036311-6C3F-4077-8475-EF7B1B33B6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70">
                <a:extLst>
                  <a:ext uri="{FF2B5EF4-FFF2-40B4-BE49-F238E27FC236}">
                    <a16:creationId xmlns:a16="http://schemas.microsoft.com/office/drawing/2014/main" id="{34EB4D88-CEF8-4570-831A-7A1D853B0BF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1962AE21-CF08-4721-8C0C-258BA3F1A57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1B446D0C-A6AF-4497-B1F0-F35C08DF9E7E}"/>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‘Send to back’</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 name="Ovaal 20">
              <a:extLst>
                <a:ext uri="{FF2B5EF4-FFF2-40B4-BE49-F238E27FC236}">
                  <a16:creationId xmlns:a16="http://schemas.microsoft.com/office/drawing/2014/main" id="{987C13D7-62AB-467A-B48A-37611501C638}"/>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275F49E7-577C-4C05-BE2C-B5968BD622A5}"/>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23" name="Groep 22">
              <a:extLst>
                <a:ext uri="{FF2B5EF4-FFF2-40B4-BE49-F238E27FC236}">
                  <a16:creationId xmlns:a16="http://schemas.microsoft.com/office/drawing/2014/main" id="{7CC91714-010D-4DC6-875E-144473E7515C}"/>
                </a:ext>
              </a:extLst>
            </p:cNvPr>
            <p:cNvGrpSpPr/>
            <p:nvPr userDrawn="1"/>
          </p:nvGrpSpPr>
          <p:grpSpPr>
            <a:xfrm>
              <a:off x="-3447286" y="4645990"/>
              <a:ext cx="622283" cy="612919"/>
              <a:chOff x="12617641" y="3403239"/>
              <a:chExt cx="752963" cy="741634"/>
            </a:xfrm>
          </p:grpSpPr>
          <p:grpSp>
            <p:nvGrpSpPr>
              <p:cNvPr id="53" name="Groep 52">
                <a:extLst>
                  <a:ext uri="{FF2B5EF4-FFF2-40B4-BE49-F238E27FC236}">
                    <a16:creationId xmlns:a16="http://schemas.microsoft.com/office/drawing/2014/main" id="{AB90F337-EC8A-4D4E-8783-E1799A9E3391}"/>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C123101B-7C24-463D-AA78-734A1DE1806B}"/>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34841957-CEF8-4856-8B11-1698EBFDCCCF}"/>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1915C293-98C6-4FBC-A5BF-414D4AAADD2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D608B90F-576F-4BAD-9B9E-78529091699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8" name="Ovaal 67">
                      <a:extLst>
                        <a:ext uri="{FF2B5EF4-FFF2-40B4-BE49-F238E27FC236}">
                          <a16:creationId xmlns:a16="http://schemas.microsoft.com/office/drawing/2014/main" id="{0D5A95A3-2BD7-4D4E-9368-A9213391FAB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64" name="Afbeelding 63">
                    <a:extLst>
                      <a:ext uri="{FF2B5EF4-FFF2-40B4-BE49-F238E27FC236}">
                        <a16:creationId xmlns:a16="http://schemas.microsoft.com/office/drawing/2014/main" id="{F7A5B474-775A-4C08-ADBE-A35947E7780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8BD1AE25-548C-49C5-96E3-9200956F1E49}"/>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5D9209A9-20CD-4AEB-9AC3-C33D4332233A}"/>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CDA1CDEB-8ABB-49C0-AC75-3ADC6FBEF70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62" name="Rechthoek 61">
                    <a:extLst>
                      <a:ext uri="{FF2B5EF4-FFF2-40B4-BE49-F238E27FC236}">
                        <a16:creationId xmlns:a16="http://schemas.microsoft.com/office/drawing/2014/main" id="{DA114AE3-6B79-4BC3-928C-2748ED849B1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E084CC4E-3448-42C5-A9DB-C8759E53DE87}"/>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70E93D88-5D7C-431D-A44B-88212B9D382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68CB282-CCFD-47B1-9339-2DF0099EB77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54" name="Rechthoek 53">
                <a:extLst>
                  <a:ext uri="{FF2B5EF4-FFF2-40B4-BE49-F238E27FC236}">
                    <a16:creationId xmlns:a16="http://schemas.microsoft.com/office/drawing/2014/main" id="{894576DC-AA9F-4588-93C8-965C1DE21C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55" name="Gelijkbenige driehoek 54">
                <a:extLst>
                  <a:ext uri="{FF2B5EF4-FFF2-40B4-BE49-F238E27FC236}">
                    <a16:creationId xmlns:a16="http://schemas.microsoft.com/office/drawing/2014/main" id="{614B040F-A32D-43A5-819D-F1478EB1E4E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02D908F4-9BC8-4F1B-A763-64FEDC6D0A2C}"/>
                </a:ext>
              </a:extLst>
            </p:cNvPr>
            <p:cNvGrpSpPr/>
            <p:nvPr userDrawn="1"/>
          </p:nvGrpSpPr>
          <p:grpSpPr>
            <a:xfrm>
              <a:off x="-3314821" y="2981448"/>
              <a:ext cx="1558053" cy="563933"/>
              <a:chOff x="-3314821" y="2981448"/>
              <a:chExt cx="1558053" cy="563933"/>
            </a:xfrm>
          </p:grpSpPr>
          <p:sp>
            <p:nvSpPr>
              <p:cNvPr id="39" name="Rechthoek 38">
                <a:extLst>
                  <a:ext uri="{FF2B5EF4-FFF2-40B4-BE49-F238E27FC236}">
                    <a16:creationId xmlns:a16="http://schemas.microsoft.com/office/drawing/2014/main" id="{7D0E1305-6215-48E2-970B-E52BF039BEB7}"/>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52B8A759-B1AE-498A-8C0D-F5329F0F59FD}"/>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1" name="Tekstvak 40">
                <a:extLst>
                  <a:ext uri="{FF2B5EF4-FFF2-40B4-BE49-F238E27FC236}">
                    <a16:creationId xmlns:a16="http://schemas.microsoft.com/office/drawing/2014/main" id="{B37F2D6B-6547-4216-A1C1-668D030A8126}"/>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Send to front</a:t>
                </a:r>
              </a:p>
            </p:txBody>
          </p:sp>
          <p:sp>
            <p:nvSpPr>
              <p:cNvPr id="42" name="Tekstvak 41">
                <a:extLst>
                  <a:ext uri="{FF2B5EF4-FFF2-40B4-BE49-F238E27FC236}">
                    <a16:creationId xmlns:a16="http://schemas.microsoft.com/office/drawing/2014/main" id="{C563B050-FFD4-43B0-9724-973D9651EF6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Send to back</a:t>
                </a:r>
              </a:p>
            </p:txBody>
          </p:sp>
          <p:sp>
            <p:nvSpPr>
              <p:cNvPr id="43" name="Vrije vorm: vorm 42">
                <a:extLst>
                  <a:ext uri="{FF2B5EF4-FFF2-40B4-BE49-F238E27FC236}">
                    <a16:creationId xmlns:a16="http://schemas.microsoft.com/office/drawing/2014/main" id="{F86F41D5-4EF4-45D6-9164-373074ADD1A7}"/>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44" name="Gelijkbenige driehoek 43">
                <a:extLst>
                  <a:ext uri="{FF2B5EF4-FFF2-40B4-BE49-F238E27FC236}">
                    <a16:creationId xmlns:a16="http://schemas.microsoft.com/office/drawing/2014/main" id="{0726E2B8-A5A1-4625-A882-32CB383B6332}"/>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5" name="Groep 44">
                <a:extLst>
                  <a:ext uri="{FF2B5EF4-FFF2-40B4-BE49-F238E27FC236}">
                    <a16:creationId xmlns:a16="http://schemas.microsoft.com/office/drawing/2014/main" id="{8CB054BD-14A4-4D60-BE41-A24BC6E043C4}"/>
                  </a:ext>
                </a:extLst>
              </p:cNvPr>
              <p:cNvGrpSpPr/>
              <p:nvPr userDrawn="1"/>
            </p:nvGrpSpPr>
            <p:grpSpPr>
              <a:xfrm>
                <a:off x="-3257052" y="3032066"/>
                <a:ext cx="182309" cy="163794"/>
                <a:chOff x="12832541" y="3162395"/>
                <a:chExt cx="219532" cy="197236"/>
              </a:xfrm>
            </p:grpSpPr>
            <p:sp>
              <p:nvSpPr>
                <p:cNvPr id="50" name="Rechthoek 49">
                  <a:extLst>
                    <a:ext uri="{FF2B5EF4-FFF2-40B4-BE49-F238E27FC236}">
                      <a16:creationId xmlns:a16="http://schemas.microsoft.com/office/drawing/2014/main" id="{793F6C8F-A320-48E4-ACBA-B9BE57DD9FA9}"/>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45D6A4DA-7134-460B-98FA-D724C94765C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76A805EE-57B8-48AF-9610-6F701731AEF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nvGrpSpPr>
              <p:cNvPr id="46" name="Groep 45">
                <a:extLst>
                  <a:ext uri="{FF2B5EF4-FFF2-40B4-BE49-F238E27FC236}">
                    <a16:creationId xmlns:a16="http://schemas.microsoft.com/office/drawing/2014/main" id="{58567135-72DD-4BDA-8EAF-F57C972AA793}"/>
                  </a:ext>
                </a:extLst>
              </p:cNvPr>
              <p:cNvGrpSpPr/>
              <p:nvPr userDrawn="1"/>
            </p:nvGrpSpPr>
            <p:grpSpPr>
              <a:xfrm>
                <a:off x="-3257053" y="3276580"/>
                <a:ext cx="182309" cy="163794"/>
                <a:chOff x="12832541" y="3162395"/>
                <a:chExt cx="219532" cy="197236"/>
              </a:xfrm>
            </p:grpSpPr>
            <p:sp>
              <p:nvSpPr>
                <p:cNvPr id="47" name="Rechthoek 46">
                  <a:extLst>
                    <a:ext uri="{FF2B5EF4-FFF2-40B4-BE49-F238E27FC236}">
                      <a16:creationId xmlns:a16="http://schemas.microsoft.com/office/drawing/2014/main" id="{55ED13E3-5E82-41A0-853A-21A6E100130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ED355F10-53E5-4471-A255-A53EE38CE928}"/>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13C3E1F7-83D5-46AD-A3F3-C7AF922A5AA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nvGrpSpPr>
            <p:cNvPr id="25" name="Groep 24">
              <a:extLst>
                <a:ext uri="{FF2B5EF4-FFF2-40B4-BE49-F238E27FC236}">
                  <a16:creationId xmlns:a16="http://schemas.microsoft.com/office/drawing/2014/main" id="{DA24101E-B984-4000-A74C-73668CF8B4A0}"/>
                </a:ext>
              </a:extLst>
            </p:cNvPr>
            <p:cNvGrpSpPr/>
            <p:nvPr userDrawn="1"/>
          </p:nvGrpSpPr>
          <p:grpSpPr>
            <a:xfrm>
              <a:off x="-3310781" y="1231352"/>
              <a:ext cx="311450" cy="308977"/>
              <a:chOff x="-3310781" y="1231352"/>
              <a:chExt cx="311450" cy="308977"/>
            </a:xfrm>
          </p:grpSpPr>
          <p:sp>
            <p:nvSpPr>
              <p:cNvPr id="36" name="Rechthoek 35">
                <a:extLst>
                  <a:ext uri="{FF2B5EF4-FFF2-40B4-BE49-F238E27FC236}">
                    <a16:creationId xmlns:a16="http://schemas.microsoft.com/office/drawing/2014/main" id="{5BA863E8-B16D-4686-A5B8-244984219970}"/>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37" name="Vrije vorm 112">
                <a:extLst>
                  <a:ext uri="{FF2B5EF4-FFF2-40B4-BE49-F238E27FC236}">
                    <a16:creationId xmlns:a16="http://schemas.microsoft.com/office/drawing/2014/main" id="{4A319696-6915-4AAA-90B6-0506AADBA10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38" name="Vrije vorm 113">
                <a:extLst>
                  <a:ext uri="{FF2B5EF4-FFF2-40B4-BE49-F238E27FC236}">
                    <a16:creationId xmlns:a16="http://schemas.microsoft.com/office/drawing/2014/main" id="{0915B3AA-7505-45B2-828D-D1BF0F6AB620}"/>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26" name="Rechthoek 25">
              <a:extLst>
                <a:ext uri="{FF2B5EF4-FFF2-40B4-BE49-F238E27FC236}">
                  <a16:creationId xmlns:a16="http://schemas.microsoft.com/office/drawing/2014/main" id="{5316E3F6-75DA-4565-8C6A-06A60E06D53E}"/>
                </a:ext>
              </a:extLst>
            </p:cNvPr>
            <p:cNvSpPr/>
            <p:nvPr userDrawn="1"/>
          </p:nvSpPr>
          <p:spPr>
            <a:xfrm>
              <a:off x="-3786164" y="545508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7" name="ICOON_info">
              <a:extLst>
                <a:ext uri="{FF2B5EF4-FFF2-40B4-BE49-F238E27FC236}">
                  <a16:creationId xmlns:a16="http://schemas.microsoft.com/office/drawing/2014/main" id="{B17AC05D-BBDE-4086-AEA2-93B202519B95}"/>
                </a:ext>
              </a:extLst>
            </p:cNvPr>
            <p:cNvGrpSpPr/>
            <p:nvPr userDrawn="1"/>
          </p:nvGrpSpPr>
          <p:grpSpPr>
            <a:xfrm>
              <a:off x="-376736" y="5284035"/>
              <a:ext cx="283685" cy="283685"/>
              <a:chOff x="-510741" y="5913713"/>
              <a:chExt cx="267555" cy="267555"/>
            </a:xfrm>
          </p:grpSpPr>
          <p:sp>
            <p:nvSpPr>
              <p:cNvPr id="34" name="Ovaal 33">
                <a:extLst>
                  <a:ext uri="{FF2B5EF4-FFF2-40B4-BE49-F238E27FC236}">
                    <a16:creationId xmlns:a16="http://schemas.microsoft.com/office/drawing/2014/main" id="{5CD96C87-5BD6-4A10-A380-BC556814F27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5" name="Graphic 163" descr="Informatie">
                <a:extLst>
                  <a:ext uri="{FF2B5EF4-FFF2-40B4-BE49-F238E27FC236}">
                    <a16:creationId xmlns:a16="http://schemas.microsoft.com/office/drawing/2014/main" id="{2D453C63-AC30-462B-952D-0E04D5433C3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8" name="Groep 27">
              <a:extLst>
                <a:ext uri="{FF2B5EF4-FFF2-40B4-BE49-F238E27FC236}">
                  <a16:creationId xmlns:a16="http://schemas.microsoft.com/office/drawing/2014/main" id="{751FEDE8-312A-4FEA-B5B2-9D570E41FAA3}"/>
                </a:ext>
              </a:extLst>
            </p:cNvPr>
            <p:cNvGrpSpPr/>
            <p:nvPr userDrawn="1"/>
          </p:nvGrpSpPr>
          <p:grpSpPr>
            <a:xfrm>
              <a:off x="-938434" y="5592461"/>
              <a:ext cx="627798" cy="576693"/>
              <a:chOff x="-938434" y="4570310"/>
              <a:chExt cx="627798" cy="576693"/>
            </a:xfrm>
          </p:grpSpPr>
          <p:grpSp>
            <p:nvGrpSpPr>
              <p:cNvPr id="29" name="Inspireren">
                <a:extLst>
                  <a:ext uri="{FF2B5EF4-FFF2-40B4-BE49-F238E27FC236}">
                    <a16:creationId xmlns:a16="http://schemas.microsoft.com/office/drawing/2014/main" id="{F445FAE3-6D73-4B59-AA74-4BC5368F06D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1" name="Freeform 12">
                  <a:extLst>
                    <a:ext uri="{FF2B5EF4-FFF2-40B4-BE49-F238E27FC236}">
                      <a16:creationId xmlns:a16="http://schemas.microsoft.com/office/drawing/2014/main" id="{C2721368-7585-4AA3-B290-2C61A64E6E9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2" name="Freeform 13">
                  <a:extLst>
                    <a:ext uri="{FF2B5EF4-FFF2-40B4-BE49-F238E27FC236}">
                      <a16:creationId xmlns:a16="http://schemas.microsoft.com/office/drawing/2014/main" id="{6E6289B9-DF02-4915-AB51-AF631629BC5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3" name="Freeform 14">
                  <a:extLst>
                    <a:ext uri="{FF2B5EF4-FFF2-40B4-BE49-F238E27FC236}">
                      <a16:creationId xmlns:a16="http://schemas.microsoft.com/office/drawing/2014/main" id="{B7F312E7-AD10-4DEF-9FCB-BBC1852FC04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0" name="Tekstvak 29">
                <a:extLst>
                  <a:ext uri="{FF2B5EF4-FFF2-40B4-BE49-F238E27FC236}">
                    <a16:creationId xmlns:a16="http://schemas.microsoft.com/office/drawing/2014/main" id="{3B0213C8-3AE4-4022-B29E-8B2CD039260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72" name="INSTRUCTION">
            <a:extLst>
              <a:ext uri="{FF2B5EF4-FFF2-40B4-BE49-F238E27FC236}">
                <a16:creationId xmlns:a16="http://schemas.microsoft.com/office/drawing/2014/main" id="{E95F05A5-6EBC-4A21-B3F2-ADE0704665FC}"/>
              </a:ext>
            </a:extLst>
          </p:cNvPr>
          <p:cNvGrpSpPr/>
          <p:nvPr userDrawn="1"/>
        </p:nvGrpSpPr>
        <p:grpSpPr>
          <a:xfrm>
            <a:off x="12377595" y="0"/>
            <a:ext cx="3693114" cy="6594665"/>
            <a:chOff x="-3786165" y="0"/>
            <a:chExt cx="3693114" cy="6594665"/>
          </a:xfrm>
        </p:grpSpPr>
        <p:sp>
          <p:nvSpPr>
            <p:cNvPr id="73" name="Rechthoek 72">
              <a:extLst>
                <a:ext uri="{FF2B5EF4-FFF2-40B4-BE49-F238E27FC236}">
                  <a16:creationId xmlns:a16="http://schemas.microsoft.com/office/drawing/2014/main" id="{C222030C-7BCA-4750-BA8D-20B30E6B0343}"/>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4" name="Ovaal 73">
              <a:extLst>
                <a:ext uri="{FF2B5EF4-FFF2-40B4-BE49-F238E27FC236}">
                  <a16:creationId xmlns:a16="http://schemas.microsoft.com/office/drawing/2014/main" id="{ACBCD40E-FD01-41FD-8F6F-093DF8F7B6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5" name="Rechthoek 74">
              <a:extLst>
                <a:ext uri="{FF2B5EF4-FFF2-40B4-BE49-F238E27FC236}">
                  <a16:creationId xmlns:a16="http://schemas.microsoft.com/office/drawing/2014/main" id="{5EA3C87B-E8B0-44F9-975B-727D74901FC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87F0047F-34CF-4E24-9721-2141A4C8B9EE}"/>
                </a:ext>
              </a:extLst>
            </p:cNvPr>
            <p:cNvGrpSpPr/>
            <p:nvPr userDrawn="1"/>
          </p:nvGrpSpPr>
          <p:grpSpPr>
            <a:xfrm>
              <a:off x="-3316179" y="1231351"/>
              <a:ext cx="294789" cy="318834"/>
              <a:chOff x="14466489" y="1001522"/>
              <a:chExt cx="290627" cy="314333"/>
            </a:xfrm>
          </p:grpSpPr>
          <p:sp>
            <p:nvSpPr>
              <p:cNvPr id="130" name="Rechthoek 129">
                <a:extLst>
                  <a:ext uri="{FF2B5EF4-FFF2-40B4-BE49-F238E27FC236}">
                    <a16:creationId xmlns:a16="http://schemas.microsoft.com/office/drawing/2014/main" id="{85CF2225-EEEA-47C9-92F3-575DD2ED4F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1" name="Ovaal 130">
                <a:extLst>
                  <a:ext uri="{FF2B5EF4-FFF2-40B4-BE49-F238E27FC236}">
                    <a16:creationId xmlns:a16="http://schemas.microsoft.com/office/drawing/2014/main" id="{034ACE5D-4288-4DF6-98E6-8087BC6646D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2" name="Vrije vorm: vorm 131">
                <a:extLst>
                  <a:ext uri="{FF2B5EF4-FFF2-40B4-BE49-F238E27FC236}">
                    <a16:creationId xmlns:a16="http://schemas.microsoft.com/office/drawing/2014/main" id="{E7E2EF1E-7765-40B9-8655-8733179D5C5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Rechthoek: afgeronde hoeken 132">
                <a:extLst>
                  <a:ext uri="{FF2B5EF4-FFF2-40B4-BE49-F238E27FC236}">
                    <a16:creationId xmlns:a16="http://schemas.microsoft.com/office/drawing/2014/main" id="{3872E4BF-7C64-474D-A7DF-9FEFCC3FCBBB}"/>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4" name="Rechte verbindingslijn 133">
                <a:extLst>
                  <a:ext uri="{FF2B5EF4-FFF2-40B4-BE49-F238E27FC236}">
                    <a16:creationId xmlns:a16="http://schemas.microsoft.com/office/drawing/2014/main" id="{88DD2513-FCF9-47B4-8FC4-106F8D6ACA0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Rechte verbindingslijn 134">
                <a:extLst>
                  <a:ext uri="{FF2B5EF4-FFF2-40B4-BE49-F238E27FC236}">
                    <a16:creationId xmlns:a16="http://schemas.microsoft.com/office/drawing/2014/main" id="{0DE03010-F4A3-429F-88A6-7F244FB982F9}"/>
                  </a:ext>
                </a:extLst>
              </p:cNvPr>
              <p:cNvCxnSpPr>
                <a:cxnSpLocks/>
                <a:stCxn id="13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Ovaal 76">
              <a:extLst>
                <a:ext uri="{FF2B5EF4-FFF2-40B4-BE49-F238E27FC236}">
                  <a16:creationId xmlns:a16="http://schemas.microsoft.com/office/drawing/2014/main" id="{DE4EDF81-EBA1-4665-AEB0-0222AE23A14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8" name="Rechthoek 77">
              <a:extLst>
                <a:ext uri="{FF2B5EF4-FFF2-40B4-BE49-F238E27FC236}">
                  <a16:creationId xmlns:a16="http://schemas.microsoft.com/office/drawing/2014/main" id="{B824A909-AF3F-4CF9-A215-3222A4B0BD4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9" name="Groep 78">
              <a:extLst>
                <a:ext uri="{FF2B5EF4-FFF2-40B4-BE49-F238E27FC236}">
                  <a16:creationId xmlns:a16="http://schemas.microsoft.com/office/drawing/2014/main" id="{0C97F62C-B885-4DD3-9A29-DF2F797D13D0}"/>
                </a:ext>
              </a:extLst>
            </p:cNvPr>
            <p:cNvGrpSpPr/>
            <p:nvPr userDrawn="1"/>
          </p:nvGrpSpPr>
          <p:grpSpPr>
            <a:xfrm>
              <a:off x="-3311319" y="2164285"/>
              <a:ext cx="825500" cy="209550"/>
              <a:chOff x="13504624" y="2482850"/>
              <a:chExt cx="825500" cy="209550"/>
            </a:xfrm>
          </p:grpSpPr>
          <p:sp>
            <p:nvSpPr>
              <p:cNvPr id="127" name="Rechthoek 126">
                <a:extLst>
                  <a:ext uri="{FF2B5EF4-FFF2-40B4-BE49-F238E27FC236}">
                    <a16:creationId xmlns:a16="http://schemas.microsoft.com/office/drawing/2014/main" id="{3150DD0B-F89D-49EC-890C-4B3C4417437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8" name="Rechte verbindingslijn 127">
                <a:extLst>
                  <a:ext uri="{FF2B5EF4-FFF2-40B4-BE49-F238E27FC236}">
                    <a16:creationId xmlns:a16="http://schemas.microsoft.com/office/drawing/2014/main" id="{7A4E4E2C-CE74-4000-8FDF-A85E777F20D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9" name="Gelijkbenige driehoek 128">
                <a:extLst>
                  <a:ext uri="{FF2B5EF4-FFF2-40B4-BE49-F238E27FC236}">
                    <a16:creationId xmlns:a16="http://schemas.microsoft.com/office/drawing/2014/main" id="{1B70EAE2-A8C2-4C29-BE07-B34110D93A5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0" name="Ovaal 79">
              <a:extLst>
                <a:ext uri="{FF2B5EF4-FFF2-40B4-BE49-F238E27FC236}">
                  <a16:creationId xmlns:a16="http://schemas.microsoft.com/office/drawing/2014/main" id="{53A8F572-D8F2-43E9-86A1-DC38B540319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1" name="Rechthoek 80">
              <a:extLst>
                <a:ext uri="{FF2B5EF4-FFF2-40B4-BE49-F238E27FC236}">
                  <a16:creationId xmlns:a16="http://schemas.microsoft.com/office/drawing/2014/main" id="{FFD9CDE3-D696-4F04-A4CE-826FDB05F2B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2" name="Groep 81">
              <a:extLst>
                <a:ext uri="{FF2B5EF4-FFF2-40B4-BE49-F238E27FC236}">
                  <a16:creationId xmlns:a16="http://schemas.microsoft.com/office/drawing/2014/main" id="{DFB01AEF-166A-43ED-B0A9-66FFA16278DC}"/>
                </a:ext>
              </a:extLst>
            </p:cNvPr>
            <p:cNvGrpSpPr/>
            <p:nvPr userDrawn="1"/>
          </p:nvGrpSpPr>
          <p:grpSpPr>
            <a:xfrm>
              <a:off x="-3441613" y="3457758"/>
              <a:ext cx="622283" cy="612920"/>
              <a:chOff x="12617641" y="3403239"/>
              <a:chExt cx="752963" cy="741634"/>
            </a:xfrm>
          </p:grpSpPr>
          <p:grpSp>
            <p:nvGrpSpPr>
              <p:cNvPr id="111" name="Groep 110">
                <a:extLst>
                  <a:ext uri="{FF2B5EF4-FFF2-40B4-BE49-F238E27FC236}">
                    <a16:creationId xmlns:a16="http://schemas.microsoft.com/office/drawing/2014/main" id="{408623C3-9083-41BF-BACA-BA4084808349}"/>
                  </a:ext>
                </a:extLst>
              </p:cNvPr>
              <p:cNvGrpSpPr/>
              <p:nvPr userDrawn="1"/>
            </p:nvGrpSpPr>
            <p:grpSpPr>
              <a:xfrm>
                <a:off x="12771530" y="3403239"/>
                <a:ext cx="467176" cy="448491"/>
                <a:chOff x="12782157" y="3403239"/>
                <a:chExt cx="467176" cy="448491"/>
              </a:xfrm>
            </p:grpSpPr>
            <p:grpSp>
              <p:nvGrpSpPr>
                <p:cNvPr id="114" name="Groep 113">
                  <a:extLst>
                    <a:ext uri="{FF2B5EF4-FFF2-40B4-BE49-F238E27FC236}">
                      <a16:creationId xmlns:a16="http://schemas.microsoft.com/office/drawing/2014/main" id="{D1CCAA77-EBDC-440D-96D6-D87B3DC58281}"/>
                    </a:ext>
                  </a:extLst>
                </p:cNvPr>
                <p:cNvGrpSpPr/>
                <p:nvPr userDrawn="1"/>
              </p:nvGrpSpPr>
              <p:grpSpPr>
                <a:xfrm>
                  <a:off x="12782157" y="3403239"/>
                  <a:ext cx="412976" cy="396132"/>
                  <a:chOff x="13554906" y="3320109"/>
                  <a:chExt cx="443917" cy="425811"/>
                </a:xfrm>
              </p:grpSpPr>
              <p:grpSp>
                <p:nvGrpSpPr>
                  <p:cNvPr id="121" name="Groep 120">
                    <a:extLst>
                      <a:ext uri="{FF2B5EF4-FFF2-40B4-BE49-F238E27FC236}">
                        <a16:creationId xmlns:a16="http://schemas.microsoft.com/office/drawing/2014/main" id="{FE7BB5AE-6CD1-4376-830A-AA3EE9F934E5}"/>
                      </a:ext>
                    </a:extLst>
                  </p:cNvPr>
                  <p:cNvGrpSpPr/>
                  <p:nvPr userDrawn="1"/>
                </p:nvGrpSpPr>
                <p:grpSpPr>
                  <a:xfrm>
                    <a:off x="13554906" y="3320109"/>
                    <a:ext cx="443917" cy="425811"/>
                    <a:chOff x="12909684" y="1276143"/>
                    <a:chExt cx="443917" cy="425811"/>
                  </a:xfrm>
                </p:grpSpPr>
                <p:sp>
                  <p:nvSpPr>
                    <p:cNvPr id="124" name="Rechthoek 123">
                      <a:extLst>
                        <a:ext uri="{FF2B5EF4-FFF2-40B4-BE49-F238E27FC236}">
                          <a16:creationId xmlns:a16="http://schemas.microsoft.com/office/drawing/2014/main" id="{FCB389DA-0DB1-4694-8D56-93AA9E76A5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D81545B3-B378-4947-BD44-A7C275F783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F40E3B90-AB77-44FC-88E9-DF7255E6E88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2" name="Afbeelding 121">
                    <a:extLst>
                      <a:ext uri="{FF2B5EF4-FFF2-40B4-BE49-F238E27FC236}">
                        <a16:creationId xmlns:a16="http://schemas.microsoft.com/office/drawing/2014/main" id="{42BF680C-AA4A-448E-9939-8DCDF238324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3" name="Afbeelding 122">
                    <a:extLst>
                      <a:ext uri="{FF2B5EF4-FFF2-40B4-BE49-F238E27FC236}">
                        <a16:creationId xmlns:a16="http://schemas.microsoft.com/office/drawing/2014/main" id="{E95768B5-D510-4A0C-89E7-B2DD7FFECCC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5" name="Groep 114">
                  <a:extLst>
                    <a:ext uri="{FF2B5EF4-FFF2-40B4-BE49-F238E27FC236}">
                      <a16:creationId xmlns:a16="http://schemas.microsoft.com/office/drawing/2014/main" id="{B6D1E825-D1EE-4995-A6B4-533AD9AD58BD}"/>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BAC9D1A-6E3D-42A3-8320-D9417633C92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14CAC325-B2B4-49F2-BF2F-9D02B6D0472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6" name="Groep 115">
                  <a:extLst>
                    <a:ext uri="{FF2B5EF4-FFF2-40B4-BE49-F238E27FC236}">
                      <a16:creationId xmlns:a16="http://schemas.microsoft.com/office/drawing/2014/main" id="{59AF2A0A-F418-4466-99B1-85B420C6378E}"/>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E8D2800-57E1-49AB-B8E6-6FC0EB17248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662D2483-9574-4AFA-8724-B432338EE0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2" name="Rechthoek 111">
                <a:extLst>
                  <a:ext uri="{FF2B5EF4-FFF2-40B4-BE49-F238E27FC236}">
                    <a16:creationId xmlns:a16="http://schemas.microsoft.com/office/drawing/2014/main" id="{544B605C-A1DD-4A75-B1A3-56E5B41367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3" name="Gelijkbenige driehoek 112">
                <a:extLst>
                  <a:ext uri="{FF2B5EF4-FFF2-40B4-BE49-F238E27FC236}">
                    <a16:creationId xmlns:a16="http://schemas.microsoft.com/office/drawing/2014/main" id="{B80765B4-3497-4B54-BE11-50490C626CC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3" name="Ovaal 82">
              <a:extLst>
                <a:ext uri="{FF2B5EF4-FFF2-40B4-BE49-F238E27FC236}">
                  <a16:creationId xmlns:a16="http://schemas.microsoft.com/office/drawing/2014/main" id="{3EAEFE13-D09A-46E3-8C2E-AAFF1B48D195}"/>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4" name="Rechthoek 83">
              <a:extLst>
                <a:ext uri="{FF2B5EF4-FFF2-40B4-BE49-F238E27FC236}">
                  <a16:creationId xmlns:a16="http://schemas.microsoft.com/office/drawing/2014/main" id="{1FF1005F-423B-4EF4-AAD2-5D438713EB7A}"/>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5" name="Groep 84">
              <a:extLst>
                <a:ext uri="{FF2B5EF4-FFF2-40B4-BE49-F238E27FC236}">
                  <a16:creationId xmlns:a16="http://schemas.microsoft.com/office/drawing/2014/main" id="{6E5FF23A-34E5-47A1-9114-509989C07AB5}"/>
                </a:ext>
              </a:extLst>
            </p:cNvPr>
            <p:cNvGrpSpPr/>
            <p:nvPr userDrawn="1"/>
          </p:nvGrpSpPr>
          <p:grpSpPr>
            <a:xfrm>
              <a:off x="-3314821" y="5023930"/>
              <a:ext cx="1108877" cy="563933"/>
              <a:chOff x="-3314821" y="3885197"/>
              <a:chExt cx="1108877" cy="563933"/>
            </a:xfrm>
          </p:grpSpPr>
          <p:sp>
            <p:nvSpPr>
              <p:cNvPr id="96" name="Rechthoek 95">
                <a:extLst>
                  <a:ext uri="{FF2B5EF4-FFF2-40B4-BE49-F238E27FC236}">
                    <a16:creationId xmlns:a16="http://schemas.microsoft.com/office/drawing/2014/main" id="{340250AD-6D22-45A8-9874-F57ADF168F0B}"/>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7" name="Rechthoek 96">
                <a:extLst>
                  <a:ext uri="{FF2B5EF4-FFF2-40B4-BE49-F238E27FC236}">
                    <a16:creationId xmlns:a16="http://schemas.microsoft.com/office/drawing/2014/main" id="{3C27792B-2541-493E-A55D-8CB18313A454}"/>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8" name="Tekstvak 97">
                <a:extLst>
                  <a:ext uri="{FF2B5EF4-FFF2-40B4-BE49-F238E27FC236}">
                    <a16:creationId xmlns:a16="http://schemas.microsoft.com/office/drawing/2014/main" id="{179DBA75-8105-40E6-BD33-2278347DF2C4}"/>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99" name="Tekstvak 98">
                <a:extLst>
                  <a:ext uri="{FF2B5EF4-FFF2-40B4-BE49-F238E27FC236}">
                    <a16:creationId xmlns:a16="http://schemas.microsoft.com/office/drawing/2014/main" id="{E6EBB82D-6265-41EA-9680-68D1D27687E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0" name="Vrije vorm: vorm 99">
                <a:extLst>
                  <a:ext uri="{FF2B5EF4-FFF2-40B4-BE49-F238E27FC236}">
                    <a16:creationId xmlns:a16="http://schemas.microsoft.com/office/drawing/2014/main" id="{B0FDB6DF-BE42-48CD-A83D-DAE6866ADECB}"/>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1" name="Groep 100">
                <a:extLst>
                  <a:ext uri="{FF2B5EF4-FFF2-40B4-BE49-F238E27FC236}">
                    <a16:creationId xmlns:a16="http://schemas.microsoft.com/office/drawing/2014/main" id="{71F328AD-36AD-45A4-81E8-86E4798BBCF5}"/>
                  </a:ext>
                </a:extLst>
              </p:cNvPr>
              <p:cNvGrpSpPr/>
              <p:nvPr userDrawn="1"/>
            </p:nvGrpSpPr>
            <p:grpSpPr>
              <a:xfrm>
                <a:off x="-3254609" y="3946178"/>
                <a:ext cx="184194" cy="143334"/>
                <a:chOff x="6218544" y="2402421"/>
                <a:chExt cx="144156" cy="112178"/>
              </a:xfrm>
            </p:grpSpPr>
            <p:sp>
              <p:nvSpPr>
                <p:cNvPr id="107" name="Rechthoek 106">
                  <a:extLst>
                    <a:ext uri="{FF2B5EF4-FFF2-40B4-BE49-F238E27FC236}">
                      <a16:creationId xmlns:a16="http://schemas.microsoft.com/office/drawing/2014/main" id="{D5373B9B-B0BC-4CD6-967F-1B948325311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8" name="Rechthoek 47">
                  <a:extLst>
                    <a:ext uri="{FF2B5EF4-FFF2-40B4-BE49-F238E27FC236}">
                      <a16:creationId xmlns:a16="http://schemas.microsoft.com/office/drawing/2014/main" id="{09DAF784-498A-49CF-9CB6-B3487CC26975}"/>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784E002C-1A7B-4E48-99C5-E1A989470C23}"/>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Koorde 109">
                  <a:extLst>
                    <a:ext uri="{FF2B5EF4-FFF2-40B4-BE49-F238E27FC236}">
                      <a16:creationId xmlns:a16="http://schemas.microsoft.com/office/drawing/2014/main" id="{36C840EB-4B32-4347-B4B7-0CA4DECEBD0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DC5B5DFA-6C9D-46DB-8168-6D9C527D99CF}"/>
                  </a:ext>
                </a:extLst>
              </p:cNvPr>
              <p:cNvGrpSpPr/>
              <p:nvPr userDrawn="1"/>
            </p:nvGrpSpPr>
            <p:grpSpPr>
              <a:xfrm>
                <a:off x="-3254609" y="4199853"/>
                <a:ext cx="184194" cy="124747"/>
                <a:chOff x="6218544" y="2636044"/>
                <a:chExt cx="144156" cy="97631"/>
              </a:xfrm>
            </p:grpSpPr>
            <p:sp>
              <p:nvSpPr>
                <p:cNvPr id="103" name="Rechthoek 102">
                  <a:extLst>
                    <a:ext uri="{FF2B5EF4-FFF2-40B4-BE49-F238E27FC236}">
                      <a16:creationId xmlns:a16="http://schemas.microsoft.com/office/drawing/2014/main" id="{6F5CDB3E-58BD-48F9-AC77-3D9224DE5B0B}"/>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0FBE7349-2493-426D-B242-04749CAF7A62}"/>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Ovaal 104">
                  <a:extLst>
                    <a:ext uri="{FF2B5EF4-FFF2-40B4-BE49-F238E27FC236}">
                      <a16:creationId xmlns:a16="http://schemas.microsoft.com/office/drawing/2014/main" id="{57BD0970-8477-48AF-A2A7-F56FFD618526}"/>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47">
                  <a:extLst>
                    <a:ext uri="{FF2B5EF4-FFF2-40B4-BE49-F238E27FC236}">
                      <a16:creationId xmlns:a16="http://schemas.microsoft.com/office/drawing/2014/main" id="{422E6867-B9E5-4A06-B6F6-BC7A2ED81D18}"/>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6" name="Rechthoek 85">
              <a:extLst>
                <a:ext uri="{FF2B5EF4-FFF2-40B4-BE49-F238E27FC236}">
                  <a16:creationId xmlns:a16="http://schemas.microsoft.com/office/drawing/2014/main" id="{451952B9-36CC-4B8D-8DDC-670D27DC59ED}"/>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7" name="ICOON_info">
              <a:extLst>
                <a:ext uri="{FF2B5EF4-FFF2-40B4-BE49-F238E27FC236}">
                  <a16:creationId xmlns:a16="http://schemas.microsoft.com/office/drawing/2014/main" id="{4ACA2A39-9BB7-4F7B-8561-4E3471B14F97}"/>
                </a:ext>
              </a:extLst>
            </p:cNvPr>
            <p:cNvGrpSpPr/>
            <p:nvPr userDrawn="1"/>
          </p:nvGrpSpPr>
          <p:grpSpPr>
            <a:xfrm>
              <a:off x="-376736" y="5595616"/>
              <a:ext cx="283685" cy="283685"/>
              <a:chOff x="-510741" y="5913713"/>
              <a:chExt cx="267555" cy="267555"/>
            </a:xfrm>
          </p:grpSpPr>
          <p:sp>
            <p:nvSpPr>
              <p:cNvPr id="94" name="Ovaal 93">
                <a:extLst>
                  <a:ext uri="{FF2B5EF4-FFF2-40B4-BE49-F238E27FC236}">
                    <a16:creationId xmlns:a16="http://schemas.microsoft.com/office/drawing/2014/main" id="{1BFEAA5B-D8CD-493F-8D8D-5B6B461FDC3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9CE99908-0886-48B2-A562-A0E07B51E87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8" name="Groep 87">
              <a:extLst>
                <a:ext uri="{FF2B5EF4-FFF2-40B4-BE49-F238E27FC236}">
                  <a16:creationId xmlns:a16="http://schemas.microsoft.com/office/drawing/2014/main" id="{9097F8FD-24B5-437F-BCBC-1CA8472EB03B}"/>
                </a:ext>
              </a:extLst>
            </p:cNvPr>
            <p:cNvGrpSpPr/>
            <p:nvPr userDrawn="1"/>
          </p:nvGrpSpPr>
          <p:grpSpPr>
            <a:xfrm>
              <a:off x="-938434" y="5904042"/>
              <a:ext cx="627798" cy="576693"/>
              <a:chOff x="-938434" y="4570310"/>
              <a:chExt cx="627798" cy="576693"/>
            </a:xfrm>
          </p:grpSpPr>
          <p:grpSp>
            <p:nvGrpSpPr>
              <p:cNvPr id="89" name="Inspireren">
                <a:extLst>
                  <a:ext uri="{FF2B5EF4-FFF2-40B4-BE49-F238E27FC236}">
                    <a16:creationId xmlns:a16="http://schemas.microsoft.com/office/drawing/2014/main" id="{243F373D-825A-40A9-B4F0-36827DC2049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1" name="Freeform 12">
                  <a:extLst>
                    <a:ext uri="{FF2B5EF4-FFF2-40B4-BE49-F238E27FC236}">
                      <a16:creationId xmlns:a16="http://schemas.microsoft.com/office/drawing/2014/main" id="{E1C5D8D5-9C36-402F-9F25-1C313629134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2" name="Freeform 13">
                  <a:extLst>
                    <a:ext uri="{FF2B5EF4-FFF2-40B4-BE49-F238E27FC236}">
                      <a16:creationId xmlns:a16="http://schemas.microsoft.com/office/drawing/2014/main" id="{B73E97E7-17F6-482C-916F-70C4ABE7DF9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4">
                  <a:extLst>
                    <a:ext uri="{FF2B5EF4-FFF2-40B4-BE49-F238E27FC236}">
                      <a16:creationId xmlns:a16="http://schemas.microsoft.com/office/drawing/2014/main" id="{4D8DE884-1C5C-4256-A8D5-365ECBA06C8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0" name="Tekstvak 89">
                <a:extLst>
                  <a:ext uri="{FF2B5EF4-FFF2-40B4-BE49-F238E27FC236}">
                    <a16:creationId xmlns:a16="http://schemas.microsoft.com/office/drawing/2014/main" id="{898755E0-372E-4E5A-8671-C72476A93E4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3" name="Tijdelijke aanduiding voor dianummer 2">
            <a:extLst>
              <a:ext uri="{FF2B5EF4-FFF2-40B4-BE49-F238E27FC236}">
                <a16:creationId xmlns:a16="http://schemas.microsoft.com/office/drawing/2014/main" id="{DD20CB02-4CEB-30EF-B3DA-8AF8E0BB964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36" name="Picture Placeholder 2">
            <a:extLst>
              <a:ext uri="{FF2B5EF4-FFF2-40B4-BE49-F238E27FC236}">
                <a16:creationId xmlns:a16="http://schemas.microsoft.com/office/drawing/2014/main" id="{4120E6CB-1B79-F288-BF88-05AE8E7C5A56}"/>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7134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Title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grpSp>
        <p:nvGrpSpPr>
          <p:cNvPr id="6" name="INSTRUCTION">
            <a:extLst>
              <a:ext uri="{FF2B5EF4-FFF2-40B4-BE49-F238E27FC236}">
                <a16:creationId xmlns:a16="http://schemas.microsoft.com/office/drawing/2014/main" id="{9EEB43D6-053B-4967-8C00-54A652067413}"/>
              </a:ext>
            </a:extLst>
          </p:cNvPr>
          <p:cNvGrpSpPr/>
          <p:nvPr userDrawn="1"/>
        </p:nvGrpSpPr>
        <p:grpSpPr>
          <a:xfrm>
            <a:off x="-3786164" y="2860"/>
            <a:ext cx="3693114" cy="6594665"/>
            <a:chOff x="-3786165" y="0"/>
            <a:chExt cx="3693114" cy="6594665"/>
          </a:xfrm>
        </p:grpSpPr>
        <p:sp>
          <p:nvSpPr>
            <p:cNvPr id="8" name="Rechthoek 7">
              <a:extLst>
                <a:ext uri="{FF2B5EF4-FFF2-40B4-BE49-F238E27FC236}">
                  <a16:creationId xmlns:a16="http://schemas.microsoft.com/office/drawing/2014/main" id="{BFCB10F6-98BC-4CE4-99BC-F059961AC515}"/>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9" name="Ovaal 8">
              <a:extLst>
                <a:ext uri="{FF2B5EF4-FFF2-40B4-BE49-F238E27FC236}">
                  <a16:creationId xmlns:a16="http://schemas.microsoft.com/office/drawing/2014/main" id="{F5895CF3-7ABB-4E08-8797-7BAC1F39259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864BB8E3-8102-46D7-B8BE-26E6D1654F7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 name="Groep 10">
              <a:extLst>
                <a:ext uri="{FF2B5EF4-FFF2-40B4-BE49-F238E27FC236}">
                  <a16:creationId xmlns:a16="http://schemas.microsoft.com/office/drawing/2014/main" id="{44B22602-930F-44AF-860B-EA11319DB6D5}"/>
                </a:ext>
              </a:extLst>
            </p:cNvPr>
            <p:cNvGrpSpPr/>
            <p:nvPr userDrawn="1"/>
          </p:nvGrpSpPr>
          <p:grpSpPr>
            <a:xfrm>
              <a:off x="-3316179" y="1231351"/>
              <a:ext cx="294789" cy="318834"/>
              <a:chOff x="14466489" y="1001522"/>
              <a:chExt cx="290627" cy="314333"/>
            </a:xfrm>
          </p:grpSpPr>
          <p:sp>
            <p:nvSpPr>
              <p:cNvPr id="66" name="Rechthoek 65">
                <a:extLst>
                  <a:ext uri="{FF2B5EF4-FFF2-40B4-BE49-F238E27FC236}">
                    <a16:creationId xmlns:a16="http://schemas.microsoft.com/office/drawing/2014/main" id="{14684E7A-D4E8-40DB-894E-EC0643F03D9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Ovaal 66">
                <a:extLst>
                  <a:ext uri="{FF2B5EF4-FFF2-40B4-BE49-F238E27FC236}">
                    <a16:creationId xmlns:a16="http://schemas.microsoft.com/office/drawing/2014/main" id="{E6A70B0E-D243-45C0-9264-CA402C2130C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68" name="Vrije vorm: vorm 67">
                <a:extLst>
                  <a:ext uri="{FF2B5EF4-FFF2-40B4-BE49-F238E27FC236}">
                    <a16:creationId xmlns:a16="http://schemas.microsoft.com/office/drawing/2014/main" id="{B829A6FB-2F33-442B-B1A8-3861C1CFFC6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69" name="Rechthoek: afgeronde hoeken 68">
                <a:extLst>
                  <a:ext uri="{FF2B5EF4-FFF2-40B4-BE49-F238E27FC236}">
                    <a16:creationId xmlns:a16="http://schemas.microsoft.com/office/drawing/2014/main" id="{7141869A-7907-4AB5-B52F-1D6013F3936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70" name="Rechte verbindingslijn 69">
                <a:extLst>
                  <a:ext uri="{FF2B5EF4-FFF2-40B4-BE49-F238E27FC236}">
                    <a16:creationId xmlns:a16="http://schemas.microsoft.com/office/drawing/2014/main" id="{CF5FA967-6550-413E-851D-3EC0DA739BD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Rechte verbindingslijn 70">
                <a:extLst>
                  <a:ext uri="{FF2B5EF4-FFF2-40B4-BE49-F238E27FC236}">
                    <a16:creationId xmlns:a16="http://schemas.microsoft.com/office/drawing/2014/main" id="{E9F6157C-2E74-4BF4-920D-C1624F5D8594}"/>
                  </a:ext>
                </a:extLst>
              </p:cNvPr>
              <p:cNvCxnSpPr>
                <a:cxnSpLocks/>
                <a:stCxn id="6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 name="Ovaal 12">
              <a:extLst>
                <a:ext uri="{FF2B5EF4-FFF2-40B4-BE49-F238E27FC236}">
                  <a16:creationId xmlns:a16="http://schemas.microsoft.com/office/drawing/2014/main" id="{2969AE14-68D9-4388-98A6-1ED9BD7030E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1B239670-BDFB-462E-998A-A8C3E0190F4E}"/>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 name="Groep 14">
              <a:extLst>
                <a:ext uri="{FF2B5EF4-FFF2-40B4-BE49-F238E27FC236}">
                  <a16:creationId xmlns:a16="http://schemas.microsoft.com/office/drawing/2014/main" id="{AD33DBB6-3A79-44F7-8559-6A8C91B2A3F8}"/>
                </a:ext>
              </a:extLst>
            </p:cNvPr>
            <p:cNvGrpSpPr/>
            <p:nvPr userDrawn="1"/>
          </p:nvGrpSpPr>
          <p:grpSpPr>
            <a:xfrm>
              <a:off x="-3311319" y="2164285"/>
              <a:ext cx="825500" cy="209550"/>
              <a:chOff x="13504624" y="2482850"/>
              <a:chExt cx="825500" cy="209550"/>
            </a:xfrm>
          </p:grpSpPr>
          <p:sp>
            <p:nvSpPr>
              <p:cNvPr id="63" name="Rechthoek 62">
                <a:extLst>
                  <a:ext uri="{FF2B5EF4-FFF2-40B4-BE49-F238E27FC236}">
                    <a16:creationId xmlns:a16="http://schemas.microsoft.com/office/drawing/2014/main" id="{F0EB7896-B876-42DA-AFCF-5A8C28E1415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64" name="Rechte verbindingslijn 63">
                <a:extLst>
                  <a:ext uri="{FF2B5EF4-FFF2-40B4-BE49-F238E27FC236}">
                    <a16:creationId xmlns:a16="http://schemas.microsoft.com/office/drawing/2014/main" id="{8DC84ACD-8F73-44B3-8EF0-62F380E030F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5" name="Gelijkbenige driehoek 64">
                <a:extLst>
                  <a:ext uri="{FF2B5EF4-FFF2-40B4-BE49-F238E27FC236}">
                    <a16:creationId xmlns:a16="http://schemas.microsoft.com/office/drawing/2014/main" id="{BD5E7749-A4EA-4069-A04B-497D80922DE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6" name="Ovaal 15">
              <a:extLst>
                <a:ext uri="{FF2B5EF4-FFF2-40B4-BE49-F238E27FC236}">
                  <a16:creationId xmlns:a16="http://schemas.microsoft.com/office/drawing/2014/main" id="{9C2E2304-2504-4E11-985C-D3E89F06CE1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27C3CE07-1376-4F89-B76F-73FEC402D289}"/>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8" name="Groep 17">
              <a:extLst>
                <a:ext uri="{FF2B5EF4-FFF2-40B4-BE49-F238E27FC236}">
                  <a16:creationId xmlns:a16="http://schemas.microsoft.com/office/drawing/2014/main" id="{B9B13C44-1E12-4788-A2FB-97CBF8BA34F8}"/>
                </a:ext>
              </a:extLst>
            </p:cNvPr>
            <p:cNvGrpSpPr/>
            <p:nvPr userDrawn="1"/>
          </p:nvGrpSpPr>
          <p:grpSpPr>
            <a:xfrm>
              <a:off x="-3441613" y="3457758"/>
              <a:ext cx="622283" cy="612920"/>
              <a:chOff x="12617641" y="3403239"/>
              <a:chExt cx="752963" cy="741634"/>
            </a:xfrm>
          </p:grpSpPr>
          <p:grpSp>
            <p:nvGrpSpPr>
              <p:cNvPr id="47" name="Groep 46">
                <a:extLst>
                  <a:ext uri="{FF2B5EF4-FFF2-40B4-BE49-F238E27FC236}">
                    <a16:creationId xmlns:a16="http://schemas.microsoft.com/office/drawing/2014/main" id="{7AAC379E-FD84-463D-A351-679DA46EB5D6}"/>
                  </a:ext>
                </a:extLst>
              </p:cNvPr>
              <p:cNvGrpSpPr/>
              <p:nvPr userDrawn="1"/>
            </p:nvGrpSpPr>
            <p:grpSpPr>
              <a:xfrm>
                <a:off x="12771530" y="3403239"/>
                <a:ext cx="467176" cy="448491"/>
                <a:chOff x="12782157" y="3403239"/>
                <a:chExt cx="467176" cy="448491"/>
              </a:xfrm>
            </p:grpSpPr>
            <p:grpSp>
              <p:nvGrpSpPr>
                <p:cNvPr id="50" name="Groep 49">
                  <a:extLst>
                    <a:ext uri="{FF2B5EF4-FFF2-40B4-BE49-F238E27FC236}">
                      <a16:creationId xmlns:a16="http://schemas.microsoft.com/office/drawing/2014/main" id="{DD0FA265-BE08-4C1B-A138-7A6C16FE0021}"/>
                    </a:ext>
                  </a:extLst>
                </p:cNvPr>
                <p:cNvGrpSpPr/>
                <p:nvPr userDrawn="1"/>
              </p:nvGrpSpPr>
              <p:grpSpPr>
                <a:xfrm>
                  <a:off x="12782157" y="3403239"/>
                  <a:ext cx="412976" cy="396132"/>
                  <a:chOff x="13554906" y="3320109"/>
                  <a:chExt cx="443917" cy="425811"/>
                </a:xfrm>
              </p:grpSpPr>
              <p:grpSp>
                <p:nvGrpSpPr>
                  <p:cNvPr id="57" name="Groep 56">
                    <a:extLst>
                      <a:ext uri="{FF2B5EF4-FFF2-40B4-BE49-F238E27FC236}">
                        <a16:creationId xmlns:a16="http://schemas.microsoft.com/office/drawing/2014/main" id="{96D85C45-1E29-4097-A020-DD60663D363C}"/>
                      </a:ext>
                    </a:extLst>
                  </p:cNvPr>
                  <p:cNvGrpSpPr/>
                  <p:nvPr userDrawn="1"/>
                </p:nvGrpSpPr>
                <p:grpSpPr>
                  <a:xfrm>
                    <a:off x="13554906" y="3320109"/>
                    <a:ext cx="443917" cy="425811"/>
                    <a:chOff x="12909684" y="1276143"/>
                    <a:chExt cx="443917" cy="425811"/>
                  </a:xfrm>
                </p:grpSpPr>
                <p:sp>
                  <p:nvSpPr>
                    <p:cNvPr id="60" name="Rechthoek 59">
                      <a:extLst>
                        <a:ext uri="{FF2B5EF4-FFF2-40B4-BE49-F238E27FC236}">
                          <a16:creationId xmlns:a16="http://schemas.microsoft.com/office/drawing/2014/main" id="{BE05549A-082D-463F-9D2F-505E7B95639C}"/>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CE5EE5C-D37E-42F9-8EC8-7D61E6B0E42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2" name="Ovaal 61">
                      <a:extLst>
                        <a:ext uri="{FF2B5EF4-FFF2-40B4-BE49-F238E27FC236}">
                          <a16:creationId xmlns:a16="http://schemas.microsoft.com/office/drawing/2014/main" id="{FF6EFD0E-1032-4C4D-8F27-9086BB05753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58" name="Afbeelding 57">
                    <a:extLst>
                      <a:ext uri="{FF2B5EF4-FFF2-40B4-BE49-F238E27FC236}">
                        <a16:creationId xmlns:a16="http://schemas.microsoft.com/office/drawing/2014/main" id="{82F379F3-7F14-4455-A101-B3E25116706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59" name="Afbeelding 58">
                    <a:extLst>
                      <a:ext uri="{FF2B5EF4-FFF2-40B4-BE49-F238E27FC236}">
                        <a16:creationId xmlns:a16="http://schemas.microsoft.com/office/drawing/2014/main" id="{1EBAD7CC-801B-4D2C-9413-C3503ED32BA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51" name="Groep 50">
                  <a:extLst>
                    <a:ext uri="{FF2B5EF4-FFF2-40B4-BE49-F238E27FC236}">
                      <a16:creationId xmlns:a16="http://schemas.microsoft.com/office/drawing/2014/main" id="{5714433A-9577-49F0-950A-5BE9017A2771}"/>
                    </a:ext>
                  </a:extLst>
                </p:cNvPr>
                <p:cNvGrpSpPr/>
                <p:nvPr userDrawn="1"/>
              </p:nvGrpSpPr>
              <p:grpSpPr>
                <a:xfrm>
                  <a:off x="13103513" y="3705268"/>
                  <a:ext cx="145820" cy="146462"/>
                  <a:chOff x="13096169" y="3602278"/>
                  <a:chExt cx="145820" cy="146462"/>
                </a:xfrm>
              </p:grpSpPr>
              <p:sp>
                <p:nvSpPr>
                  <p:cNvPr id="55" name="Rechthoek 54">
                    <a:extLst>
                      <a:ext uri="{FF2B5EF4-FFF2-40B4-BE49-F238E27FC236}">
                        <a16:creationId xmlns:a16="http://schemas.microsoft.com/office/drawing/2014/main" id="{EC3EE375-BA66-4B0E-BFCC-BCCA7FEF51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0E7EBF7F-70F3-4E4F-8A71-C6DA78765FB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979D716C-A066-4C5C-9AED-5E9ACF2843B2}"/>
                    </a:ext>
                  </a:extLst>
                </p:cNvPr>
                <p:cNvGrpSpPr/>
                <p:nvPr userDrawn="1"/>
              </p:nvGrpSpPr>
              <p:grpSpPr>
                <a:xfrm rot="10800000">
                  <a:off x="13061402" y="3665637"/>
                  <a:ext cx="145820" cy="146462"/>
                  <a:chOff x="13096169" y="3602278"/>
                  <a:chExt cx="145820" cy="146462"/>
                </a:xfrm>
              </p:grpSpPr>
              <p:sp>
                <p:nvSpPr>
                  <p:cNvPr id="53" name="Rechthoek 52">
                    <a:extLst>
                      <a:ext uri="{FF2B5EF4-FFF2-40B4-BE49-F238E27FC236}">
                        <a16:creationId xmlns:a16="http://schemas.microsoft.com/office/drawing/2014/main" id="{C9C76DB9-2CA6-4653-9C3A-8700063052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B5BBE8B0-927A-46E4-92BA-E6180C400A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48" name="Rechthoek 47">
                <a:extLst>
                  <a:ext uri="{FF2B5EF4-FFF2-40B4-BE49-F238E27FC236}">
                    <a16:creationId xmlns:a16="http://schemas.microsoft.com/office/drawing/2014/main" id="{A6ABFD4F-336B-46AD-966D-4988B5263C2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49" name="Gelijkbenige driehoek 48">
                <a:extLst>
                  <a:ext uri="{FF2B5EF4-FFF2-40B4-BE49-F238E27FC236}">
                    <a16:creationId xmlns:a16="http://schemas.microsoft.com/office/drawing/2014/main" id="{12283D01-959A-4313-92B4-FA5E632B7F5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28F556AC-F857-4606-8211-0F0B4FDCAF72}"/>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12BFC944-0BD0-4DDC-99A5-CCF7615ED37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 name="Groep 20">
              <a:extLst>
                <a:ext uri="{FF2B5EF4-FFF2-40B4-BE49-F238E27FC236}">
                  <a16:creationId xmlns:a16="http://schemas.microsoft.com/office/drawing/2014/main" id="{790A420C-8AE5-466D-8EE9-DA295B4119C2}"/>
                </a:ext>
              </a:extLst>
            </p:cNvPr>
            <p:cNvGrpSpPr/>
            <p:nvPr userDrawn="1"/>
          </p:nvGrpSpPr>
          <p:grpSpPr>
            <a:xfrm>
              <a:off x="-3314821" y="5023930"/>
              <a:ext cx="1108877" cy="563933"/>
              <a:chOff x="-3314821" y="3885197"/>
              <a:chExt cx="1108877" cy="563933"/>
            </a:xfrm>
          </p:grpSpPr>
          <p:sp>
            <p:nvSpPr>
              <p:cNvPr id="32" name="Rechthoek 31">
                <a:extLst>
                  <a:ext uri="{FF2B5EF4-FFF2-40B4-BE49-F238E27FC236}">
                    <a16:creationId xmlns:a16="http://schemas.microsoft.com/office/drawing/2014/main" id="{2EC4BD4E-E864-4E1E-88C8-673358B12E96}"/>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01A3EC46-F78E-41F6-8E76-7EF8C7C2C1A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3265DC79-8D99-49FB-ADD3-2CAFE7A82F49}"/>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5" name="Tekstvak 34">
                <a:extLst>
                  <a:ext uri="{FF2B5EF4-FFF2-40B4-BE49-F238E27FC236}">
                    <a16:creationId xmlns:a16="http://schemas.microsoft.com/office/drawing/2014/main" id="{A37A5863-F5C7-420B-B8D4-3501EE6ECAD9}"/>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6" name="Vrije vorm: vorm 35">
                <a:extLst>
                  <a:ext uri="{FF2B5EF4-FFF2-40B4-BE49-F238E27FC236}">
                    <a16:creationId xmlns:a16="http://schemas.microsoft.com/office/drawing/2014/main" id="{6B86B0C8-0984-481C-A944-BEC2E8DCA9DC}"/>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10FB1A6A-C00F-49E6-879C-09D2CD7FFAE9}"/>
                  </a:ext>
                </a:extLst>
              </p:cNvPr>
              <p:cNvGrpSpPr/>
              <p:nvPr userDrawn="1"/>
            </p:nvGrpSpPr>
            <p:grpSpPr>
              <a:xfrm>
                <a:off x="-3254609" y="3946178"/>
                <a:ext cx="184194" cy="143334"/>
                <a:chOff x="6218544" y="2402421"/>
                <a:chExt cx="144156" cy="112178"/>
              </a:xfrm>
            </p:grpSpPr>
            <p:sp>
              <p:nvSpPr>
                <p:cNvPr id="43" name="Rechthoek 42">
                  <a:extLst>
                    <a:ext uri="{FF2B5EF4-FFF2-40B4-BE49-F238E27FC236}">
                      <a16:creationId xmlns:a16="http://schemas.microsoft.com/office/drawing/2014/main" id="{8BC73BD8-49BA-4B1A-9AAF-65D65448F27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4" name="Rechthoek 47">
                  <a:extLst>
                    <a:ext uri="{FF2B5EF4-FFF2-40B4-BE49-F238E27FC236}">
                      <a16:creationId xmlns:a16="http://schemas.microsoft.com/office/drawing/2014/main" id="{35E840CD-3172-4D30-901A-A1ADFB1FEE72}"/>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5" name="Rechthoek 47">
                  <a:extLst>
                    <a:ext uri="{FF2B5EF4-FFF2-40B4-BE49-F238E27FC236}">
                      <a16:creationId xmlns:a16="http://schemas.microsoft.com/office/drawing/2014/main" id="{2A0BB381-C07C-4E4A-95BF-00DE7900CE2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6" name="Koorde 45">
                  <a:extLst>
                    <a:ext uri="{FF2B5EF4-FFF2-40B4-BE49-F238E27FC236}">
                      <a16:creationId xmlns:a16="http://schemas.microsoft.com/office/drawing/2014/main" id="{BAF9A87B-26A8-4D18-A70B-F904BFA216D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AADF1C31-DC8B-4C99-B40C-17F99A653AE9}"/>
                  </a:ext>
                </a:extLst>
              </p:cNvPr>
              <p:cNvGrpSpPr/>
              <p:nvPr userDrawn="1"/>
            </p:nvGrpSpPr>
            <p:grpSpPr>
              <a:xfrm>
                <a:off x="-3254609" y="4199853"/>
                <a:ext cx="184194" cy="124747"/>
                <a:chOff x="6218544" y="2636044"/>
                <a:chExt cx="144156" cy="97631"/>
              </a:xfrm>
            </p:grpSpPr>
            <p:sp>
              <p:nvSpPr>
                <p:cNvPr id="39" name="Rechthoek 38">
                  <a:extLst>
                    <a:ext uri="{FF2B5EF4-FFF2-40B4-BE49-F238E27FC236}">
                      <a16:creationId xmlns:a16="http://schemas.microsoft.com/office/drawing/2014/main" id="{0E4DA246-96D6-4797-BE90-9C62341087C6}"/>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E897636E-A7DE-4591-A36F-C72F2F74628F}"/>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1" name="Ovaal 40">
                  <a:extLst>
                    <a:ext uri="{FF2B5EF4-FFF2-40B4-BE49-F238E27FC236}">
                      <a16:creationId xmlns:a16="http://schemas.microsoft.com/office/drawing/2014/main" id="{572A261D-EA3A-45A3-B059-7D4F091289B5}"/>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2" name="Rechthoek 47">
                  <a:extLst>
                    <a:ext uri="{FF2B5EF4-FFF2-40B4-BE49-F238E27FC236}">
                      <a16:creationId xmlns:a16="http://schemas.microsoft.com/office/drawing/2014/main" id="{D7CE7DA9-9050-46EB-8AE1-DD1B0B04E42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2" name="Rechthoek 21">
              <a:extLst>
                <a:ext uri="{FF2B5EF4-FFF2-40B4-BE49-F238E27FC236}">
                  <a16:creationId xmlns:a16="http://schemas.microsoft.com/office/drawing/2014/main" id="{C495C4F9-227F-476D-A643-68A9985578A4}"/>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3" name="ICOON_info">
              <a:extLst>
                <a:ext uri="{FF2B5EF4-FFF2-40B4-BE49-F238E27FC236}">
                  <a16:creationId xmlns:a16="http://schemas.microsoft.com/office/drawing/2014/main" id="{95B59180-7614-4A63-AF1C-D9B8768C59A7}"/>
                </a:ext>
              </a:extLst>
            </p:cNvPr>
            <p:cNvGrpSpPr/>
            <p:nvPr userDrawn="1"/>
          </p:nvGrpSpPr>
          <p:grpSpPr>
            <a:xfrm>
              <a:off x="-376736" y="5595616"/>
              <a:ext cx="283685" cy="283685"/>
              <a:chOff x="-510741" y="5913713"/>
              <a:chExt cx="267555" cy="267555"/>
            </a:xfrm>
          </p:grpSpPr>
          <p:sp>
            <p:nvSpPr>
              <p:cNvPr id="30" name="Ovaal 29">
                <a:extLst>
                  <a:ext uri="{FF2B5EF4-FFF2-40B4-BE49-F238E27FC236}">
                    <a16:creationId xmlns:a16="http://schemas.microsoft.com/office/drawing/2014/main" id="{3EC8E07F-A220-4CE3-B4D4-54B41C2B017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1" name="Graphic 163" descr="Informatie">
                <a:extLst>
                  <a:ext uri="{FF2B5EF4-FFF2-40B4-BE49-F238E27FC236}">
                    <a16:creationId xmlns:a16="http://schemas.microsoft.com/office/drawing/2014/main" id="{0153D5D1-4A7F-4CDC-9DA2-D1529DE52DF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B27856D7-8183-463E-B4D7-725C65109B7B}"/>
                </a:ext>
              </a:extLst>
            </p:cNvPr>
            <p:cNvGrpSpPr/>
            <p:nvPr userDrawn="1"/>
          </p:nvGrpSpPr>
          <p:grpSpPr>
            <a:xfrm>
              <a:off x="-938434" y="5904042"/>
              <a:ext cx="627798" cy="576693"/>
              <a:chOff x="-938434" y="4570310"/>
              <a:chExt cx="627798" cy="576693"/>
            </a:xfrm>
          </p:grpSpPr>
          <p:grpSp>
            <p:nvGrpSpPr>
              <p:cNvPr id="25" name="Inspireren">
                <a:extLst>
                  <a:ext uri="{FF2B5EF4-FFF2-40B4-BE49-F238E27FC236}">
                    <a16:creationId xmlns:a16="http://schemas.microsoft.com/office/drawing/2014/main" id="{AE9C90CF-2B2E-4323-AB90-7D343F629E4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7" name="Freeform 12">
                  <a:extLst>
                    <a:ext uri="{FF2B5EF4-FFF2-40B4-BE49-F238E27FC236}">
                      <a16:creationId xmlns:a16="http://schemas.microsoft.com/office/drawing/2014/main" id="{8428313D-8E77-4454-9E04-2A7719CA9276}"/>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8" name="Freeform 13">
                  <a:extLst>
                    <a:ext uri="{FF2B5EF4-FFF2-40B4-BE49-F238E27FC236}">
                      <a16:creationId xmlns:a16="http://schemas.microsoft.com/office/drawing/2014/main" id="{AEA04D7C-4750-4E6A-B3EB-B330E98D755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9" name="Freeform 14">
                  <a:extLst>
                    <a:ext uri="{FF2B5EF4-FFF2-40B4-BE49-F238E27FC236}">
                      <a16:creationId xmlns:a16="http://schemas.microsoft.com/office/drawing/2014/main" id="{D7DBA8FF-97EE-4DBD-845E-FBC30B175B6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6" name="Tekstvak 25">
                <a:extLst>
                  <a:ext uri="{FF2B5EF4-FFF2-40B4-BE49-F238E27FC236}">
                    <a16:creationId xmlns:a16="http://schemas.microsoft.com/office/drawing/2014/main" id="{5C2AE5DF-B035-415C-A17A-29850B4FD4D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DCF80907-FE0E-7D47-8FCA-71A38D8D349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73" name="Picture Placeholder 2">
            <a:extLst>
              <a:ext uri="{FF2B5EF4-FFF2-40B4-BE49-F238E27FC236}">
                <a16:creationId xmlns:a16="http://schemas.microsoft.com/office/drawing/2014/main" id="{2ABE4A6B-1676-6C95-B0B5-F00602AA0154}"/>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57207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ck-BG)">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Title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sp>
        <p:nvSpPr>
          <p:cNvPr id="6" name="Rechthoek 5">
            <a:extLst>
              <a:ext uri="{FF2B5EF4-FFF2-40B4-BE49-F238E27FC236}">
                <a16:creationId xmlns:a16="http://schemas.microsoft.com/office/drawing/2014/main" id="{A77D5E84-6474-4C23-B762-0CED861EC19A}"/>
              </a:ext>
            </a:extLst>
          </p:cNvPr>
          <p:cNvSpPr/>
          <p:nvPr userDrawn="1"/>
        </p:nvSpPr>
        <p:spPr>
          <a:xfrm>
            <a:off x="0" y="1085850"/>
            <a:ext cx="12192000" cy="5542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grpSp>
        <p:nvGrpSpPr>
          <p:cNvPr id="73" name="INSTRUCTION">
            <a:extLst>
              <a:ext uri="{FF2B5EF4-FFF2-40B4-BE49-F238E27FC236}">
                <a16:creationId xmlns:a16="http://schemas.microsoft.com/office/drawing/2014/main" id="{FC61BD80-6096-4D77-8022-3BE9753D47BE}"/>
              </a:ext>
            </a:extLst>
          </p:cNvPr>
          <p:cNvGrpSpPr/>
          <p:nvPr userDrawn="1"/>
        </p:nvGrpSpPr>
        <p:grpSpPr>
          <a:xfrm>
            <a:off x="-3786164" y="2860"/>
            <a:ext cx="3693114" cy="6594665"/>
            <a:chOff x="-3786165" y="0"/>
            <a:chExt cx="3693114" cy="6594665"/>
          </a:xfrm>
        </p:grpSpPr>
        <p:sp>
          <p:nvSpPr>
            <p:cNvPr id="74" name="Rechthoek 73">
              <a:extLst>
                <a:ext uri="{FF2B5EF4-FFF2-40B4-BE49-F238E27FC236}">
                  <a16:creationId xmlns:a16="http://schemas.microsoft.com/office/drawing/2014/main" id="{F6DC8C71-D273-4971-B261-66110048D1DA}"/>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5" name="Ovaal 74">
              <a:extLst>
                <a:ext uri="{FF2B5EF4-FFF2-40B4-BE49-F238E27FC236}">
                  <a16:creationId xmlns:a16="http://schemas.microsoft.com/office/drawing/2014/main" id="{274B26BD-36A2-4F02-AB91-B2D1A72E946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6" name="Rechthoek 75">
              <a:extLst>
                <a:ext uri="{FF2B5EF4-FFF2-40B4-BE49-F238E27FC236}">
                  <a16:creationId xmlns:a16="http://schemas.microsoft.com/office/drawing/2014/main" id="{DBDD8088-9DCA-476C-B3F7-10CF3D9838D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7" name="Groep 76">
              <a:extLst>
                <a:ext uri="{FF2B5EF4-FFF2-40B4-BE49-F238E27FC236}">
                  <a16:creationId xmlns:a16="http://schemas.microsoft.com/office/drawing/2014/main" id="{8D4DBDBA-1BBC-4C13-93B3-17E2CF3463BD}"/>
                </a:ext>
              </a:extLst>
            </p:cNvPr>
            <p:cNvGrpSpPr/>
            <p:nvPr userDrawn="1"/>
          </p:nvGrpSpPr>
          <p:grpSpPr>
            <a:xfrm>
              <a:off x="-3316179" y="1231351"/>
              <a:ext cx="294789" cy="318834"/>
              <a:chOff x="14466489" y="1001522"/>
              <a:chExt cx="290627" cy="314333"/>
            </a:xfrm>
          </p:grpSpPr>
          <p:sp>
            <p:nvSpPr>
              <p:cNvPr id="131" name="Rechthoek 130">
                <a:extLst>
                  <a:ext uri="{FF2B5EF4-FFF2-40B4-BE49-F238E27FC236}">
                    <a16:creationId xmlns:a16="http://schemas.microsoft.com/office/drawing/2014/main" id="{C806593B-EA0A-419B-ABD9-88DFF0852BA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083C01DE-1799-4944-9D5D-30AA8D1BFFD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Vrije vorm: vorm 132">
                <a:extLst>
                  <a:ext uri="{FF2B5EF4-FFF2-40B4-BE49-F238E27FC236}">
                    <a16:creationId xmlns:a16="http://schemas.microsoft.com/office/drawing/2014/main" id="{557A0D9B-FBEC-408E-920E-519169F8C8C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4" name="Rechthoek: afgeronde hoeken 133">
                <a:extLst>
                  <a:ext uri="{FF2B5EF4-FFF2-40B4-BE49-F238E27FC236}">
                    <a16:creationId xmlns:a16="http://schemas.microsoft.com/office/drawing/2014/main" id="{4F2A9446-00A9-4C2D-B4E0-084D77A1A85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5" name="Rechte verbindingslijn 134">
                <a:extLst>
                  <a:ext uri="{FF2B5EF4-FFF2-40B4-BE49-F238E27FC236}">
                    <a16:creationId xmlns:a16="http://schemas.microsoft.com/office/drawing/2014/main" id="{DFFF1D74-C376-4874-AC91-A72030F5D02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Rechte verbindingslijn 135">
                <a:extLst>
                  <a:ext uri="{FF2B5EF4-FFF2-40B4-BE49-F238E27FC236}">
                    <a16:creationId xmlns:a16="http://schemas.microsoft.com/office/drawing/2014/main" id="{6CACE4EE-CC58-4153-9C71-C68B0194C5F6}"/>
                  </a:ext>
                </a:extLst>
              </p:cNvPr>
              <p:cNvCxnSpPr>
                <a:cxnSpLocks/>
                <a:stCxn id="1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8" name="Ovaal 77">
              <a:extLst>
                <a:ext uri="{FF2B5EF4-FFF2-40B4-BE49-F238E27FC236}">
                  <a16:creationId xmlns:a16="http://schemas.microsoft.com/office/drawing/2014/main" id="{FC0E8C69-8422-4954-96F0-EEE384F021A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A130293D-85B4-4223-A258-DDFD1CA0BA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0" name="Groep 79">
              <a:extLst>
                <a:ext uri="{FF2B5EF4-FFF2-40B4-BE49-F238E27FC236}">
                  <a16:creationId xmlns:a16="http://schemas.microsoft.com/office/drawing/2014/main" id="{CC7B8417-2158-4B0D-9CE4-B5FDB126A4C6}"/>
                </a:ext>
              </a:extLst>
            </p:cNvPr>
            <p:cNvGrpSpPr/>
            <p:nvPr userDrawn="1"/>
          </p:nvGrpSpPr>
          <p:grpSpPr>
            <a:xfrm>
              <a:off x="-3311319" y="2164285"/>
              <a:ext cx="825500" cy="209550"/>
              <a:chOff x="13504624" y="2482850"/>
              <a:chExt cx="825500" cy="209550"/>
            </a:xfrm>
          </p:grpSpPr>
          <p:sp>
            <p:nvSpPr>
              <p:cNvPr id="128" name="Rechthoek 127">
                <a:extLst>
                  <a:ext uri="{FF2B5EF4-FFF2-40B4-BE49-F238E27FC236}">
                    <a16:creationId xmlns:a16="http://schemas.microsoft.com/office/drawing/2014/main" id="{27B4AD9C-495F-4668-9BD7-4A37FA1F58F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9" name="Rechte verbindingslijn 128">
                <a:extLst>
                  <a:ext uri="{FF2B5EF4-FFF2-40B4-BE49-F238E27FC236}">
                    <a16:creationId xmlns:a16="http://schemas.microsoft.com/office/drawing/2014/main" id="{BA6F6C8A-0840-4C83-9A92-27A7FAA80AD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0" name="Gelijkbenige driehoek 129">
                <a:extLst>
                  <a:ext uri="{FF2B5EF4-FFF2-40B4-BE49-F238E27FC236}">
                    <a16:creationId xmlns:a16="http://schemas.microsoft.com/office/drawing/2014/main" id="{6B362C6D-F170-41B8-926F-793039FAEC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1" name="Ovaal 80">
              <a:extLst>
                <a:ext uri="{FF2B5EF4-FFF2-40B4-BE49-F238E27FC236}">
                  <a16:creationId xmlns:a16="http://schemas.microsoft.com/office/drawing/2014/main" id="{5207931C-57CF-4AE4-B36F-BE1BEC5F029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F92CC2AB-7C9F-4060-9D4A-07D0E68BF8B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3" name="Groep 82">
              <a:extLst>
                <a:ext uri="{FF2B5EF4-FFF2-40B4-BE49-F238E27FC236}">
                  <a16:creationId xmlns:a16="http://schemas.microsoft.com/office/drawing/2014/main" id="{650E38B4-908F-4514-B792-2A2999808F8A}"/>
                </a:ext>
              </a:extLst>
            </p:cNvPr>
            <p:cNvGrpSpPr/>
            <p:nvPr userDrawn="1"/>
          </p:nvGrpSpPr>
          <p:grpSpPr>
            <a:xfrm>
              <a:off x="-3441613" y="3457758"/>
              <a:ext cx="622283" cy="612920"/>
              <a:chOff x="12617641" y="3403239"/>
              <a:chExt cx="752963" cy="741634"/>
            </a:xfrm>
          </p:grpSpPr>
          <p:grpSp>
            <p:nvGrpSpPr>
              <p:cNvPr id="112" name="Groep 111">
                <a:extLst>
                  <a:ext uri="{FF2B5EF4-FFF2-40B4-BE49-F238E27FC236}">
                    <a16:creationId xmlns:a16="http://schemas.microsoft.com/office/drawing/2014/main" id="{1A0A3FB8-6652-4AE9-BB71-CC00F1E91860}"/>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85922859-F1FF-4C1A-9863-D843842384BB}"/>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CE776925-2B38-466D-9E9C-982FA3238E65}"/>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AA99F4B4-090B-4210-BAB0-810EB7521E2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365B2C04-3A22-4C63-A1A1-AFA04A61F55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A3611AC9-65DB-4005-8624-5A02B07ED98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EFF76BE0-EA66-4010-B167-A57DB47D00B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9335FC44-AED5-4E59-9728-8D429E859D29}"/>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F7650E2D-F038-4A9A-93E6-1F32D0FD21A5}"/>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99FAF369-3461-4E4C-8F48-8AF1A5E3FC4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201F29B3-9C99-412A-A75A-A714AEF62C2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03E4BD01-06B1-4A61-9201-D323B1B2C9D5}"/>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CDA966A7-57B1-414E-BAA4-0AFE4A2C4E4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39A1E237-F3E1-4F70-B7E1-3114D569396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74588617-E4DE-43A4-A8C8-C36FEFC18AC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4693C7D7-10F5-4460-ADB0-0D74AAE9A0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4463FC82-DBA3-4676-985A-94B22D23A4BF}"/>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5" name="Rechthoek 84">
              <a:extLst>
                <a:ext uri="{FF2B5EF4-FFF2-40B4-BE49-F238E27FC236}">
                  <a16:creationId xmlns:a16="http://schemas.microsoft.com/office/drawing/2014/main" id="{77C428E3-C9AC-4A8D-9EEE-21D2D5743EB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395C515-4485-4ACC-B90E-5228FF4BF6F8}"/>
                </a:ext>
              </a:extLst>
            </p:cNvPr>
            <p:cNvGrpSpPr/>
            <p:nvPr userDrawn="1"/>
          </p:nvGrpSpPr>
          <p:grpSpPr>
            <a:xfrm>
              <a:off x="-3314821" y="5023930"/>
              <a:ext cx="1108877" cy="563933"/>
              <a:chOff x="-3314821" y="3885197"/>
              <a:chExt cx="1108877" cy="563933"/>
            </a:xfrm>
          </p:grpSpPr>
          <p:sp>
            <p:nvSpPr>
              <p:cNvPr id="97" name="Rechthoek 96">
                <a:extLst>
                  <a:ext uri="{FF2B5EF4-FFF2-40B4-BE49-F238E27FC236}">
                    <a16:creationId xmlns:a16="http://schemas.microsoft.com/office/drawing/2014/main" id="{45859584-3DB8-489B-A222-9CEA94E18BE1}"/>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54942353-FE26-4588-8E98-23E50BF462A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1615E96-AD5E-4EED-8A9F-10FB83FCD40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00" name="Tekstvak 99">
                <a:extLst>
                  <a:ext uri="{FF2B5EF4-FFF2-40B4-BE49-F238E27FC236}">
                    <a16:creationId xmlns:a16="http://schemas.microsoft.com/office/drawing/2014/main" id="{7840A939-BB8A-4C67-88CA-C4F444AAB32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1" name="Vrije vorm: vorm 100">
                <a:extLst>
                  <a:ext uri="{FF2B5EF4-FFF2-40B4-BE49-F238E27FC236}">
                    <a16:creationId xmlns:a16="http://schemas.microsoft.com/office/drawing/2014/main" id="{3CBB3170-4DFA-4049-A81E-43F1255C0806}"/>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F81ED696-BE36-4449-BACA-A9CEE8CC9931}"/>
                  </a:ext>
                </a:extLst>
              </p:cNvPr>
              <p:cNvGrpSpPr/>
              <p:nvPr userDrawn="1"/>
            </p:nvGrpSpPr>
            <p:grpSpPr>
              <a:xfrm>
                <a:off x="-3254609" y="3946178"/>
                <a:ext cx="184194" cy="143334"/>
                <a:chOff x="6218544" y="2402421"/>
                <a:chExt cx="144156" cy="112178"/>
              </a:xfrm>
            </p:grpSpPr>
            <p:sp>
              <p:nvSpPr>
                <p:cNvPr id="108" name="Rechthoek 107">
                  <a:extLst>
                    <a:ext uri="{FF2B5EF4-FFF2-40B4-BE49-F238E27FC236}">
                      <a16:creationId xmlns:a16="http://schemas.microsoft.com/office/drawing/2014/main" id="{C4F27976-6B80-412B-A005-6ED182DCED4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A6B8D409-6B5D-4413-BB72-DF78CA5A4A92}"/>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Rechthoek 47">
                  <a:extLst>
                    <a:ext uri="{FF2B5EF4-FFF2-40B4-BE49-F238E27FC236}">
                      <a16:creationId xmlns:a16="http://schemas.microsoft.com/office/drawing/2014/main" id="{FB8A6ABF-AB65-42D6-81B2-CAB406C4614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1" name="Koorde 110">
                  <a:extLst>
                    <a:ext uri="{FF2B5EF4-FFF2-40B4-BE49-F238E27FC236}">
                      <a16:creationId xmlns:a16="http://schemas.microsoft.com/office/drawing/2014/main" id="{3F2E60A2-3EF0-4C2A-8D03-AFB5B8FEF7ED}"/>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CFD077CF-7A17-42D4-9A50-C28A81F1097E}"/>
                  </a:ext>
                </a:extLst>
              </p:cNvPr>
              <p:cNvGrpSpPr/>
              <p:nvPr userDrawn="1"/>
            </p:nvGrpSpPr>
            <p:grpSpPr>
              <a:xfrm>
                <a:off x="-3254609" y="4199853"/>
                <a:ext cx="184194" cy="124747"/>
                <a:chOff x="6218544" y="2636044"/>
                <a:chExt cx="144156" cy="97631"/>
              </a:xfrm>
            </p:grpSpPr>
            <p:sp>
              <p:nvSpPr>
                <p:cNvPr id="104" name="Rechthoek 103">
                  <a:extLst>
                    <a:ext uri="{FF2B5EF4-FFF2-40B4-BE49-F238E27FC236}">
                      <a16:creationId xmlns:a16="http://schemas.microsoft.com/office/drawing/2014/main" id="{4BEC7725-B7E7-42DB-ADCB-2FC2EA4B2708}"/>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993DD7D-0415-455E-9021-98704463CAC1}"/>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Ovaal 105">
                  <a:extLst>
                    <a:ext uri="{FF2B5EF4-FFF2-40B4-BE49-F238E27FC236}">
                      <a16:creationId xmlns:a16="http://schemas.microsoft.com/office/drawing/2014/main" id="{32B04270-8DB0-433D-A2A4-D29A425EB3CF}"/>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7" name="Rechthoek 47">
                  <a:extLst>
                    <a:ext uri="{FF2B5EF4-FFF2-40B4-BE49-F238E27FC236}">
                      <a16:creationId xmlns:a16="http://schemas.microsoft.com/office/drawing/2014/main" id="{0EFC366E-F599-4432-BF41-895C8B6657D4}"/>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7" name="Rechthoek 86">
              <a:extLst>
                <a:ext uri="{FF2B5EF4-FFF2-40B4-BE49-F238E27FC236}">
                  <a16:creationId xmlns:a16="http://schemas.microsoft.com/office/drawing/2014/main" id="{1F83AE38-9813-438B-BE87-F726FB9C37F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8" name="ICOON_info">
              <a:extLst>
                <a:ext uri="{FF2B5EF4-FFF2-40B4-BE49-F238E27FC236}">
                  <a16:creationId xmlns:a16="http://schemas.microsoft.com/office/drawing/2014/main" id="{4F85A636-B277-4748-A086-70F25848C640}"/>
                </a:ext>
              </a:extLst>
            </p:cNvPr>
            <p:cNvGrpSpPr/>
            <p:nvPr userDrawn="1"/>
          </p:nvGrpSpPr>
          <p:grpSpPr>
            <a:xfrm>
              <a:off x="-376736" y="5595616"/>
              <a:ext cx="283685" cy="283685"/>
              <a:chOff x="-510741" y="5913713"/>
              <a:chExt cx="267555" cy="267555"/>
            </a:xfrm>
          </p:grpSpPr>
          <p:sp>
            <p:nvSpPr>
              <p:cNvPr id="95" name="Ovaal 94">
                <a:extLst>
                  <a:ext uri="{FF2B5EF4-FFF2-40B4-BE49-F238E27FC236}">
                    <a16:creationId xmlns:a16="http://schemas.microsoft.com/office/drawing/2014/main" id="{D92C2F99-C493-4D1F-A7A2-DF60468BF81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3851C6E8-9999-4E0B-9E3E-3005D1183CA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305B528B-429C-4E88-9144-A646C6CF264E}"/>
                </a:ext>
              </a:extLst>
            </p:cNvPr>
            <p:cNvGrpSpPr/>
            <p:nvPr userDrawn="1"/>
          </p:nvGrpSpPr>
          <p:grpSpPr>
            <a:xfrm>
              <a:off x="-938434" y="5904042"/>
              <a:ext cx="627798" cy="576693"/>
              <a:chOff x="-938434" y="4570310"/>
              <a:chExt cx="627798" cy="576693"/>
            </a:xfrm>
          </p:grpSpPr>
          <p:grpSp>
            <p:nvGrpSpPr>
              <p:cNvPr id="90" name="Inspireren">
                <a:extLst>
                  <a:ext uri="{FF2B5EF4-FFF2-40B4-BE49-F238E27FC236}">
                    <a16:creationId xmlns:a16="http://schemas.microsoft.com/office/drawing/2014/main" id="{105647B3-0469-4276-B341-F13EEF0DEE9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2" name="Freeform 12">
                  <a:extLst>
                    <a:ext uri="{FF2B5EF4-FFF2-40B4-BE49-F238E27FC236}">
                      <a16:creationId xmlns:a16="http://schemas.microsoft.com/office/drawing/2014/main" id="{2C05F936-84B2-4C9B-84E6-DC2650E4F2B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3">
                  <a:extLst>
                    <a:ext uri="{FF2B5EF4-FFF2-40B4-BE49-F238E27FC236}">
                      <a16:creationId xmlns:a16="http://schemas.microsoft.com/office/drawing/2014/main" id="{732793D6-74CB-4381-B640-C8F6DF2DA88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4" name="Freeform 14">
                  <a:extLst>
                    <a:ext uri="{FF2B5EF4-FFF2-40B4-BE49-F238E27FC236}">
                      <a16:creationId xmlns:a16="http://schemas.microsoft.com/office/drawing/2014/main" id="{C7ED4F11-214A-4F4F-8BC1-9F944CE0CB9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1" name="Tekstvak 90">
                <a:extLst>
                  <a:ext uri="{FF2B5EF4-FFF2-40B4-BE49-F238E27FC236}">
                    <a16:creationId xmlns:a16="http://schemas.microsoft.com/office/drawing/2014/main" id="{9198EDBE-F744-46FF-892D-1D211AE2D06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8C828850-33B5-F29D-1220-22D7A458ED6D}"/>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72" name="Picture Placeholder 2">
            <a:extLst>
              <a:ext uri="{FF2B5EF4-FFF2-40B4-BE49-F238E27FC236}">
                <a16:creationId xmlns:a16="http://schemas.microsoft.com/office/drawing/2014/main" id="{73CB0960-FFE8-BF55-D872-A49A08EA30B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6711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ogo animation (Outro)">
    <p:bg>
      <p:bgPr>
        <a:solidFill>
          <a:schemeClr val="tx1"/>
        </a:solidFill>
        <a:effectLst/>
      </p:bgPr>
    </p:bg>
    <p:spTree>
      <p:nvGrpSpPr>
        <p:cNvPr id="1" name=""/>
        <p:cNvGrpSpPr/>
        <p:nvPr/>
      </p:nvGrpSpPr>
      <p:grpSpPr>
        <a:xfrm>
          <a:off x="0" y="0"/>
          <a:ext cx="0" cy="0"/>
          <a:chOff x="0" y="0"/>
          <a:chExt cx="0" cy="0"/>
        </a:xfrm>
      </p:grpSpPr>
      <p:grpSp>
        <p:nvGrpSpPr>
          <p:cNvPr id="3" name="GRID" hidden="1"/>
          <p:cNvGrpSpPr/>
          <p:nvPr userDrawn="1"/>
        </p:nvGrpSpPr>
        <p:grpSpPr>
          <a:xfrm>
            <a:off x="1" y="411227"/>
            <a:ext cx="12199332" cy="6457408"/>
            <a:chOff x="0" y="400593"/>
            <a:chExt cx="12199332" cy="6457408"/>
          </a:xfrm>
          <a:solidFill>
            <a:srgbClr val="00B0F0">
              <a:alpha val="54000"/>
            </a:srgbClr>
          </a:solidFill>
        </p:grpSpPr>
        <p:sp>
          <p:nvSpPr>
            <p:cNvPr id="4" name="Rechthoek 8"/>
            <p:cNvSpPr/>
            <p:nvPr/>
          </p:nvSpPr>
          <p:spPr>
            <a:xfrm rot="16200000">
              <a:off x="-2804605" y="3215196"/>
              <a:ext cx="644741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5" name="Rechthoek 9"/>
            <p:cNvSpPr/>
            <p:nvPr/>
          </p:nvSpPr>
          <p:spPr>
            <a:xfrm>
              <a:off x="0" y="1215632"/>
              <a:ext cx="12192000" cy="4261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6" name="Rechthoek 10"/>
            <p:cNvSpPr/>
            <p:nvPr/>
          </p:nvSpPr>
          <p:spPr>
            <a:xfrm>
              <a:off x="0" y="6358543"/>
              <a:ext cx="12192000" cy="4261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7" name="Rechthoek 11"/>
            <p:cNvSpPr/>
            <p:nvPr/>
          </p:nvSpPr>
          <p:spPr>
            <a:xfrm rot="16200000">
              <a:off x="8551529" y="3210196"/>
              <a:ext cx="6457405"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8" name="Rechthoek 12"/>
            <p:cNvSpPr/>
            <p:nvPr/>
          </p:nvSpPr>
          <p:spPr>
            <a:xfrm>
              <a:off x="0" y="410591"/>
              <a:ext cx="12192000" cy="228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grpSp>
      <p:sp>
        <p:nvSpPr>
          <p:cNvPr id="9" name="Rechthoek 3"/>
          <p:cNvSpPr/>
          <p:nvPr userDrawn="1"/>
        </p:nvSpPr>
        <p:spPr>
          <a:xfrm>
            <a:off x="0" y="0"/>
            <a:ext cx="12192000" cy="6868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grpSp>
        <p:nvGrpSpPr>
          <p:cNvPr id="10" name="Groep 94"/>
          <p:cNvGrpSpPr>
            <a:grpSpLocks/>
          </p:cNvGrpSpPr>
          <p:nvPr userDrawn="1"/>
        </p:nvGrpSpPr>
        <p:grpSpPr bwMode="auto">
          <a:xfrm>
            <a:off x="4868334" y="3287184"/>
            <a:ext cx="6316133" cy="279400"/>
            <a:chOff x="4867276" y="3287713"/>
            <a:chExt cx="6316663" cy="279400"/>
          </a:xfrm>
        </p:grpSpPr>
        <p:sp>
          <p:nvSpPr>
            <p:cNvPr id="11" name="Freeform 22"/>
            <p:cNvSpPr>
              <a:spLocks noEditPoints="1"/>
            </p:cNvSpPr>
            <p:nvPr userDrawn="1"/>
          </p:nvSpPr>
          <p:spPr bwMode="auto">
            <a:xfrm>
              <a:off x="4867276" y="3294062"/>
              <a:ext cx="218036" cy="266700"/>
            </a:xfrm>
            <a:custGeom>
              <a:avLst/>
              <a:gdLst>
                <a:gd name="T0" fmla="*/ 0 w 64"/>
                <a:gd name="T1" fmla="*/ 0 h 79"/>
                <a:gd name="T2" fmla="*/ 34 w 64"/>
                <a:gd name="T3" fmla="*/ 0 h 79"/>
                <a:gd name="T4" fmla="*/ 55 w 64"/>
                <a:gd name="T5" fmla="*/ 7 h 79"/>
                <a:gd name="T6" fmla="*/ 60 w 64"/>
                <a:gd name="T7" fmla="*/ 19 h 79"/>
                <a:gd name="T8" fmla="*/ 60 w 64"/>
                <a:gd name="T9" fmla="*/ 20 h 79"/>
                <a:gd name="T10" fmla="*/ 47 w 64"/>
                <a:gd name="T11" fmla="*/ 38 h 79"/>
                <a:gd name="T12" fmla="*/ 64 w 64"/>
                <a:gd name="T13" fmla="*/ 57 h 79"/>
                <a:gd name="T14" fmla="*/ 64 w 64"/>
                <a:gd name="T15" fmla="*/ 58 h 79"/>
                <a:gd name="T16" fmla="*/ 35 w 64"/>
                <a:gd name="T17" fmla="*/ 79 h 79"/>
                <a:gd name="T18" fmla="*/ 0 w 64"/>
                <a:gd name="T19" fmla="*/ 79 h 79"/>
                <a:gd name="T20" fmla="*/ 0 w 64"/>
                <a:gd name="T21" fmla="*/ 0 h 79"/>
                <a:gd name="T22" fmla="*/ 32 w 64"/>
                <a:gd name="T23" fmla="*/ 35 h 79"/>
                <a:gd name="T24" fmla="*/ 51 w 64"/>
                <a:gd name="T25" fmla="*/ 21 h 79"/>
                <a:gd name="T26" fmla="*/ 51 w 64"/>
                <a:gd name="T27" fmla="*/ 21 h 79"/>
                <a:gd name="T28" fmla="*/ 33 w 64"/>
                <a:gd name="T29" fmla="*/ 8 h 79"/>
                <a:gd name="T30" fmla="*/ 9 w 64"/>
                <a:gd name="T31" fmla="*/ 8 h 79"/>
                <a:gd name="T32" fmla="*/ 9 w 64"/>
                <a:gd name="T33" fmla="*/ 35 h 79"/>
                <a:gd name="T34" fmla="*/ 32 w 64"/>
                <a:gd name="T35" fmla="*/ 35 h 79"/>
                <a:gd name="T36" fmla="*/ 35 w 64"/>
                <a:gd name="T37" fmla="*/ 71 h 79"/>
                <a:gd name="T38" fmla="*/ 55 w 64"/>
                <a:gd name="T39" fmla="*/ 57 h 79"/>
                <a:gd name="T40" fmla="*/ 55 w 64"/>
                <a:gd name="T41" fmla="*/ 57 h 79"/>
                <a:gd name="T42" fmla="*/ 34 w 64"/>
                <a:gd name="T43" fmla="*/ 43 h 79"/>
                <a:gd name="T44" fmla="*/ 9 w 64"/>
                <a:gd name="T45" fmla="*/ 43 h 79"/>
                <a:gd name="T46" fmla="*/ 9 w 64"/>
                <a:gd name="T47" fmla="*/ 71 h 79"/>
                <a:gd name="T48" fmla="*/ 35 w 64"/>
                <a:gd name="T49"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79">
                  <a:moveTo>
                    <a:pt x="0" y="0"/>
                  </a:moveTo>
                  <a:cubicBezTo>
                    <a:pt x="34" y="0"/>
                    <a:pt x="34" y="0"/>
                    <a:pt x="34" y="0"/>
                  </a:cubicBezTo>
                  <a:cubicBezTo>
                    <a:pt x="43" y="0"/>
                    <a:pt x="50" y="2"/>
                    <a:pt x="55" y="7"/>
                  </a:cubicBezTo>
                  <a:cubicBezTo>
                    <a:pt x="58" y="10"/>
                    <a:pt x="60" y="14"/>
                    <a:pt x="60" y="19"/>
                  </a:cubicBezTo>
                  <a:cubicBezTo>
                    <a:pt x="60" y="20"/>
                    <a:pt x="60" y="20"/>
                    <a:pt x="60" y="20"/>
                  </a:cubicBezTo>
                  <a:cubicBezTo>
                    <a:pt x="60" y="30"/>
                    <a:pt x="53" y="35"/>
                    <a:pt x="47" y="38"/>
                  </a:cubicBezTo>
                  <a:cubicBezTo>
                    <a:pt x="56" y="41"/>
                    <a:pt x="64" y="46"/>
                    <a:pt x="64" y="57"/>
                  </a:cubicBezTo>
                  <a:cubicBezTo>
                    <a:pt x="64" y="58"/>
                    <a:pt x="64" y="58"/>
                    <a:pt x="64" y="58"/>
                  </a:cubicBezTo>
                  <a:cubicBezTo>
                    <a:pt x="64" y="71"/>
                    <a:pt x="53" y="79"/>
                    <a:pt x="35" y="79"/>
                  </a:cubicBezTo>
                  <a:cubicBezTo>
                    <a:pt x="0" y="79"/>
                    <a:pt x="0" y="79"/>
                    <a:pt x="0" y="79"/>
                  </a:cubicBezTo>
                  <a:lnTo>
                    <a:pt x="0" y="0"/>
                  </a:lnTo>
                  <a:close/>
                  <a:moveTo>
                    <a:pt x="32" y="35"/>
                  </a:moveTo>
                  <a:cubicBezTo>
                    <a:pt x="43" y="35"/>
                    <a:pt x="51" y="30"/>
                    <a:pt x="51" y="21"/>
                  </a:cubicBezTo>
                  <a:cubicBezTo>
                    <a:pt x="51" y="21"/>
                    <a:pt x="51" y="21"/>
                    <a:pt x="51" y="21"/>
                  </a:cubicBezTo>
                  <a:cubicBezTo>
                    <a:pt x="51" y="13"/>
                    <a:pt x="44" y="8"/>
                    <a:pt x="33" y="8"/>
                  </a:cubicBezTo>
                  <a:cubicBezTo>
                    <a:pt x="9" y="8"/>
                    <a:pt x="9" y="8"/>
                    <a:pt x="9" y="8"/>
                  </a:cubicBezTo>
                  <a:cubicBezTo>
                    <a:pt x="9" y="35"/>
                    <a:pt x="9" y="35"/>
                    <a:pt x="9" y="35"/>
                  </a:cubicBezTo>
                  <a:lnTo>
                    <a:pt x="32" y="35"/>
                  </a:lnTo>
                  <a:close/>
                  <a:moveTo>
                    <a:pt x="35" y="71"/>
                  </a:moveTo>
                  <a:cubicBezTo>
                    <a:pt x="47" y="71"/>
                    <a:pt x="55" y="66"/>
                    <a:pt x="55" y="57"/>
                  </a:cubicBezTo>
                  <a:cubicBezTo>
                    <a:pt x="55" y="57"/>
                    <a:pt x="55" y="57"/>
                    <a:pt x="55" y="57"/>
                  </a:cubicBezTo>
                  <a:cubicBezTo>
                    <a:pt x="55" y="48"/>
                    <a:pt x="48" y="43"/>
                    <a:pt x="34" y="43"/>
                  </a:cubicBezTo>
                  <a:cubicBezTo>
                    <a:pt x="9" y="43"/>
                    <a:pt x="9" y="43"/>
                    <a:pt x="9" y="43"/>
                  </a:cubicBezTo>
                  <a:cubicBezTo>
                    <a:pt x="9" y="71"/>
                    <a:pt x="9" y="71"/>
                    <a:pt x="9" y="71"/>
                  </a:cubicBezTo>
                  <a:lnTo>
                    <a:pt x="35"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2" name="Freeform 23"/>
            <p:cNvSpPr>
              <a:spLocks/>
            </p:cNvSpPr>
            <p:nvPr userDrawn="1"/>
          </p:nvSpPr>
          <p:spPr bwMode="auto">
            <a:xfrm>
              <a:off x="5148817" y="3294062"/>
              <a:ext cx="228619" cy="273051"/>
            </a:xfrm>
            <a:custGeom>
              <a:avLst/>
              <a:gdLst>
                <a:gd name="T0" fmla="*/ 0 w 67"/>
                <a:gd name="T1" fmla="*/ 46 h 81"/>
                <a:gd name="T2" fmla="*/ 0 w 67"/>
                <a:gd name="T3" fmla="*/ 0 h 81"/>
                <a:gd name="T4" fmla="*/ 9 w 67"/>
                <a:gd name="T5" fmla="*/ 0 h 81"/>
                <a:gd name="T6" fmla="*/ 9 w 67"/>
                <a:gd name="T7" fmla="*/ 45 h 81"/>
                <a:gd name="T8" fmla="*/ 33 w 67"/>
                <a:gd name="T9" fmla="*/ 72 h 81"/>
                <a:gd name="T10" fmla="*/ 58 w 67"/>
                <a:gd name="T11" fmla="*/ 46 h 81"/>
                <a:gd name="T12" fmla="*/ 58 w 67"/>
                <a:gd name="T13" fmla="*/ 0 h 81"/>
                <a:gd name="T14" fmla="*/ 67 w 67"/>
                <a:gd name="T15" fmla="*/ 0 h 81"/>
                <a:gd name="T16" fmla="*/ 67 w 67"/>
                <a:gd name="T17" fmla="*/ 45 h 81"/>
                <a:gd name="T18" fmla="*/ 33 w 67"/>
                <a:gd name="T19" fmla="*/ 81 h 81"/>
                <a:gd name="T20" fmla="*/ 0 w 67"/>
                <a:gd name="T21"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1">
                  <a:moveTo>
                    <a:pt x="0" y="46"/>
                  </a:moveTo>
                  <a:cubicBezTo>
                    <a:pt x="0" y="0"/>
                    <a:pt x="0" y="0"/>
                    <a:pt x="0" y="0"/>
                  </a:cubicBezTo>
                  <a:cubicBezTo>
                    <a:pt x="9" y="0"/>
                    <a:pt x="9" y="0"/>
                    <a:pt x="9" y="0"/>
                  </a:cubicBezTo>
                  <a:cubicBezTo>
                    <a:pt x="9" y="45"/>
                    <a:pt x="9" y="45"/>
                    <a:pt x="9" y="45"/>
                  </a:cubicBezTo>
                  <a:cubicBezTo>
                    <a:pt x="9" y="63"/>
                    <a:pt x="18" y="72"/>
                    <a:pt x="33" y="72"/>
                  </a:cubicBezTo>
                  <a:cubicBezTo>
                    <a:pt x="48" y="72"/>
                    <a:pt x="58" y="63"/>
                    <a:pt x="58" y="46"/>
                  </a:cubicBezTo>
                  <a:cubicBezTo>
                    <a:pt x="58" y="0"/>
                    <a:pt x="58" y="0"/>
                    <a:pt x="58" y="0"/>
                  </a:cubicBezTo>
                  <a:cubicBezTo>
                    <a:pt x="67" y="0"/>
                    <a:pt x="67" y="0"/>
                    <a:pt x="67" y="0"/>
                  </a:cubicBezTo>
                  <a:cubicBezTo>
                    <a:pt x="67" y="45"/>
                    <a:pt x="67" y="45"/>
                    <a:pt x="67" y="45"/>
                  </a:cubicBezTo>
                  <a:cubicBezTo>
                    <a:pt x="67" y="69"/>
                    <a:pt x="53" y="81"/>
                    <a:pt x="33" y="81"/>
                  </a:cubicBezTo>
                  <a:cubicBezTo>
                    <a:pt x="14" y="81"/>
                    <a:pt x="0" y="69"/>
                    <a:pt x="0" y="46"/>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3" name="Freeform 24"/>
            <p:cNvSpPr>
              <a:spLocks/>
            </p:cNvSpPr>
            <p:nvPr userDrawn="1"/>
          </p:nvSpPr>
          <p:spPr bwMode="auto">
            <a:xfrm>
              <a:off x="5438824" y="3287713"/>
              <a:ext cx="205335" cy="277283"/>
            </a:xfrm>
            <a:custGeom>
              <a:avLst/>
              <a:gdLst>
                <a:gd name="T0" fmla="*/ 0 w 60"/>
                <a:gd name="T1" fmla="*/ 70 h 82"/>
                <a:gd name="T2" fmla="*/ 5 w 60"/>
                <a:gd name="T3" fmla="*/ 63 h 82"/>
                <a:gd name="T4" fmla="*/ 33 w 60"/>
                <a:gd name="T5" fmla="*/ 74 h 82"/>
                <a:gd name="T6" fmla="*/ 51 w 60"/>
                <a:gd name="T7" fmla="*/ 61 h 82"/>
                <a:gd name="T8" fmla="*/ 51 w 60"/>
                <a:gd name="T9" fmla="*/ 61 h 82"/>
                <a:gd name="T10" fmla="*/ 30 w 60"/>
                <a:gd name="T11" fmla="*/ 45 h 82"/>
                <a:gd name="T12" fmla="*/ 3 w 60"/>
                <a:gd name="T13" fmla="*/ 22 h 82"/>
                <a:gd name="T14" fmla="*/ 3 w 60"/>
                <a:gd name="T15" fmla="*/ 22 h 82"/>
                <a:gd name="T16" fmla="*/ 29 w 60"/>
                <a:gd name="T17" fmla="*/ 0 h 82"/>
                <a:gd name="T18" fmla="*/ 57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2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5" y="63"/>
                    <a:pt x="5" y="63"/>
                    <a:pt x="5" y="63"/>
                  </a:cubicBezTo>
                  <a:cubicBezTo>
                    <a:pt x="14" y="71"/>
                    <a:pt x="22" y="74"/>
                    <a:pt x="33" y="74"/>
                  </a:cubicBezTo>
                  <a:cubicBezTo>
                    <a:pt x="44" y="74"/>
                    <a:pt x="51" y="69"/>
                    <a:pt x="51" y="61"/>
                  </a:cubicBezTo>
                  <a:cubicBezTo>
                    <a:pt x="51" y="61"/>
                    <a:pt x="51" y="61"/>
                    <a:pt x="51" y="61"/>
                  </a:cubicBezTo>
                  <a:cubicBezTo>
                    <a:pt x="51" y="53"/>
                    <a:pt x="47" y="49"/>
                    <a:pt x="30" y="45"/>
                  </a:cubicBezTo>
                  <a:cubicBezTo>
                    <a:pt x="12"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5" y="11"/>
                    <a:pt x="37" y="9"/>
                    <a:pt x="29" y="9"/>
                  </a:cubicBezTo>
                  <a:cubicBezTo>
                    <a:pt x="19" y="9"/>
                    <a:pt x="12" y="14"/>
                    <a:pt x="12" y="21"/>
                  </a:cubicBezTo>
                  <a:cubicBezTo>
                    <a:pt x="12" y="22"/>
                    <a:pt x="12" y="22"/>
                    <a:pt x="12" y="22"/>
                  </a:cubicBezTo>
                  <a:cubicBezTo>
                    <a:pt x="12" y="29"/>
                    <a:pt x="16" y="33"/>
                    <a:pt x="34" y="37"/>
                  </a:cubicBezTo>
                  <a:cubicBezTo>
                    <a:pt x="52" y="41"/>
                    <a:pt x="60" y="48"/>
                    <a:pt x="60" y="60"/>
                  </a:cubicBezTo>
                  <a:cubicBezTo>
                    <a:pt x="60" y="60"/>
                    <a:pt x="60" y="60"/>
                    <a:pt x="60" y="60"/>
                  </a:cubicBezTo>
                  <a:cubicBezTo>
                    <a:pt x="60"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4" name="Rectangle 25"/>
            <p:cNvSpPr>
              <a:spLocks noChangeArrowheads="1"/>
            </p:cNvSpPr>
            <p:nvPr userDrawn="1"/>
          </p:nvSpPr>
          <p:spPr bwMode="auto">
            <a:xfrm>
              <a:off x="5714014" y="3294062"/>
              <a:ext cx="31753"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5" name="Freeform 26"/>
            <p:cNvSpPr>
              <a:spLocks/>
            </p:cNvSpPr>
            <p:nvPr userDrawn="1"/>
          </p:nvSpPr>
          <p:spPr bwMode="auto">
            <a:xfrm>
              <a:off x="5834674" y="3294062"/>
              <a:ext cx="228619" cy="266700"/>
            </a:xfrm>
            <a:custGeom>
              <a:avLst/>
              <a:gdLst>
                <a:gd name="T0" fmla="*/ 0 w 144"/>
                <a:gd name="T1" fmla="*/ 0 h 168"/>
                <a:gd name="T2" fmla="*/ 17 w 144"/>
                <a:gd name="T3" fmla="*/ 0 h 168"/>
                <a:gd name="T4" fmla="*/ 126 w 144"/>
                <a:gd name="T5" fmla="*/ 136 h 168"/>
                <a:gd name="T6" fmla="*/ 126 w 144"/>
                <a:gd name="T7" fmla="*/ 0 h 168"/>
                <a:gd name="T8" fmla="*/ 144 w 144"/>
                <a:gd name="T9" fmla="*/ 0 h 168"/>
                <a:gd name="T10" fmla="*/ 144 w 144"/>
                <a:gd name="T11" fmla="*/ 168 h 168"/>
                <a:gd name="T12" fmla="*/ 129 w 144"/>
                <a:gd name="T13" fmla="*/ 168 h 168"/>
                <a:gd name="T14" fmla="*/ 19 w 144"/>
                <a:gd name="T15" fmla="*/ 30 h 168"/>
                <a:gd name="T16" fmla="*/ 19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7" y="0"/>
                  </a:lnTo>
                  <a:lnTo>
                    <a:pt x="126" y="136"/>
                  </a:lnTo>
                  <a:lnTo>
                    <a:pt x="126" y="0"/>
                  </a:lnTo>
                  <a:lnTo>
                    <a:pt x="144" y="0"/>
                  </a:lnTo>
                  <a:lnTo>
                    <a:pt x="144" y="168"/>
                  </a:lnTo>
                  <a:lnTo>
                    <a:pt x="129"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6" name="Freeform 27"/>
            <p:cNvSpPr>
              <a:spLocks/>
            </p:cNvSpPr>
            <p:nvPr userDrawn="1"/>
          </p:nvSpPr>
          <p:spPr bwMode="auto">
            <a:xfrm>
              <a:off x="6145850" y="3294062"/>
              <a:ext cx="198983" cy="266700"/>
            </a:xfrm>
            <a:custGeom>
              <a:avLst/>
              <a:gdLst>
                <a:gd name="T0" fmla="*/ 0 w 125"/>
                <a:gd name="T1" fmla="*/ 0 h 168"/>
                <a:gd name="T2" fmla="*/ 125 w 125"/>
                <a:gd name="T3" fmla="*/ 0 h 168"/>
                <a:gd name="T4" fmla="*/ 125 w 125"/>
                <a:gd name="T5" fmla="*/ 17 h 168"/>
                <a:gd name="T6" fmla="*/ 20 w 125"/>
                <a:gd name="T7" fmla="*/ 17 h 168"/>
                <a:gd name="T8" fmla="*/ 20 w 125"/>
                <a:gd name="T9" fmla="*/ 74 h 168"/>
                <a:gd name="T10" fmla="*/ 114 w 125"/>
                <a:gd name="T11" fmla="*/ 74 h 168"/>
                <a:gd name="T12" fmla="*/ 114 w 125"/>
                <a:gd name="T13" fmla="*/ 91 h 168"/>
                <a:gd name="T14" fmla="*/ 20 w 125"/>
                <a:gd name="T15" fmla="*/ 91 h 168"/>
                <a:gd name="T16" fmla="*/ 20 w 125"/>
                <a:gd name="T17" fmla="*/ 151 h 168"/>
                <a:gd name="T18" fmla="*/ 125 w 125"/>
                <a:gd name="T19" fmla="*/ 151 h 168"/>
                <a:gd name="T20" fmla="*/ 125 w 125"/>
                <a:gd name="T21" fmla="*/ 168 h 168"/>
                <a:gd name="T22" fmla="*/ 0 w 125"/>
                <a:gd name="T23" fmla="*/ 168 h 168"/>
                <a:gd name="T24" fmla="*/ 0 w 125"/>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8">
                  <a:moveTo>
                    <a:pt x="0" y="0"/>
                  </a:moveTo>
                  <a:lnTo>
                    <a:pt x="125" y="0"/>
                  </a:lnTo>
                  <a:lnTo>
                    <a:pt x="125" y="17"/>
                  </a:lnTo>
                  <a:lnTo>
                    <a:pt x="20" y="17"/>
                  </a:lnTo>
                  <a:lnTo>
                    <a:pt x="20" y="74"/>
                  </a:lnTo>
                  <a:lnTo>
                    <a:pt x="114" y="74"/>
                  </a:lnTo>
                  <a:lnTo>
                    <a:pt x="114" y="91"/>
                  </a:lnTo>
                  <a:lnTo>
                    <a:pt x="20" y="91"/>
                  </a:lnTo>
                  <a:lnTo>
                    <a:pt x="20" y="151"/>
                  </a:lnTo>
                  <a:lnTo>
                    <a:pt x="125" y="151"/>
                  </a:lnTo>
                  <a:lnTo>
                    <a:pt x="125"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7" name="Freeform 28"/>
            <p:cNvSpPr>
              <a:spLocks/>
            </p:cNvSpPr>
            <p:nvPr userDrawn="1"/>
          </p:nvSpPr>
          <p:spPr bwMode="auto">
            <a:xfrm>
              <a:off x="6399871" y="3287713"/>
              <a:ext cx="201101" cy="277283"/>
            </a:xfrm>
            <a:custGeom>
              <a:avLst/>
              <a:gdLst>
                <a:gd name="T0" fmla="*/ 0 w 59"/>
                <a:gd name="T1" fmla="*/ 70 h 82"/>
                <a:gd name="T2" fmla="*/ 5 w 59"/>
                <a:gd name="T3" fmla="*/ 63 h 82"/>
                <a:gd name="T4" fmla="*/ 33 w 59"/>
                <a:gd name="T5" fmla="*/ 74 h 82"/>
                <a:gd name="T6" fmla="*/ 50 w 59"/>
                <a:gd name="T7" fmla="*/ 61 h 82"/>
                <a:gd name="T8" fmla="*/ 50 w 59"/>
                <a:gd name="T9" fmla="*/ 61 h 82"/>
                <a:gd name="T10" fmla="*/ 30 w 59"/>
                <a:gd name="T11" fmla="*/ 45 h 82"/>
                <a:gd name="T12" fmla="*/ 3 w 59"/>
                <a:gd name="T13" fmla="*/ 22 h 82"/>
                <a:gd name="T14" fmla="*/ 3 w 59"/>
                <a:gd name="T15" fmla="*/ 22 h 82"/>
                <a:gd name="T16" fmla="*/ 29 w 59"/>
                <a:gd name="T17" fmla="*/ 0 h 82"/>
                <a:gd name="T18" fmla="*/ 57 w 59"/>
                <a:gd name="T19" fmla="*/ 10 h 82"/>
                <a:gd name="T20" fmla="*/ 52 w 59"/>
                <a:gd name="T21" fmla="*/ 17 h 82"/>
                <a:gd name="T22" fmla="*/ 29 w 59"/>
                <a:gd name="T23" fmla="*/ 9 h 82"/>
                <a:gd name="T24" fmla="*/ 12 w 59"/>
                <a:gd name="T25" fmla="*/ 21 h 82"/>
                <a:gd name="T26" fmla="*/ 12 w 59"/>
                <a:gd name="T27" fmla="*/ 22 h 82"/>
                <a:gd name="T28" fmla="*/ 33 w 59"/>
                <a:gd name="T29" fmla="*/ 37 h 82"/>
                <a:gd name="T30" fmla="*/ 59 w 59"/>
                <a:gd name="T31" fmla="*/ 60 h 82"/>
                <a:gd name="T32" fmla="*/ 59 w 59"/>
                <a:gd name="T33" fmla="*/ 60 h 82"/>
                <a:gd name="T34" fmla="*/ 32 w 59"/>
                <a:gd name="T35" fmla="*/ 82 h 82"/>
                <a:gd name="T36" fmla="*/ 0 w 59"/>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82">
                  <a:moveTo>
                    <a:pt x="0" y="70"/>
                  </a:moveTo>
                  <a:cubicBezTo>
                    <a:pt x="5" y="63"/>
                    <a:pt x="5" y="63"/>
                    <a:pt x="5" y="63"/>
                  </a:cubicBezTo>
                  <a:cubicBezTo>
                    <a:pt x="13" y="71"/>
                    <a:pt x="21" y="74"/>
                    <a:pt x="33" y="74"/>
                  </a:cubicBezTo>
                  <a:cubicBezTo>
                    <a:pt x="43" y="74"/>
                    <a:pt x="50" y="69"/>
                    <a:pt x="50" y="61"/>
                  </a:cubicBezTo>
                  <a:cubicBezTo>
                    <a:pt x="50" y="61"/>
                    <a:pt x="50" y="61"/>
                    <a:pt x="50" y="61"/>
                  </a:cubicBezTo>
                  <a:cubicBezTo>
                    <a:pt x="50" y="53"/>
                    <a:pt x="46" y="49"/>
                    <a:pt x="30" y="45"/>
                  </a:cubicBezTo>
                  <a:cubicBezTo>
                    <a:pt x="11"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4" y="11"/>
                    <a:pt x="37" y="9"/>
                    <a:pt x="29" y="9"/>
                  </a:cubicBezTo>
                  <a:cubicBezTo>
                    <a:pt x="18" y="9"/>
                    <a:pt x="12" y="14"/>
                    <a:pt x="12" y="21"/>
                  </a:cubicBezTo>
                  <a:cubicBezTo>
                    <a:pt x="12" y="22"/>
                    <a:pt x="12" y="22"/>
                    <a:pt x="12" y="22"/>
                  </a:cubicBezTo>
                  <a:cubicBezTo>
                    <a:pt x="12" y="29"/>
                    <a:pt x="16" y="33"/>
                    <a:pt x="33" y="37"/>
                  </a:cubicBezTo>
                  <a:cubicBezTo>
                    <a:pt x="51" y="41"/>
                    <a:pt x="59" y="48"/>
                    <a:pt x="59" y="60"/>
                  </a:cubicBezTo>
                  <a:cubicBezTo>
                    <a:pt x="59" y="60"/>
                    <a:pt x="59" y="60"/>
                    <a:pt x="59" y="60"/>
                  </a:cubicBezTo>
                  <a:cubicBezTo>
                    <a:pt x="59"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8" name="Freeform 29"/>
            <p:cNvSpPr>
              <a:spLocks/>
            </p:cNvSpPr>
            <p:nvPr userDrawn="1"/>
          </p:nvSpPr>
          <p:spPr bwMode="auto">
            <a:xfrm>
              <a:off x="6651776" y="3287713"/>
              <a:ext cx="203217" cy="277283"/>
            </a:xfrm>
            <a:custGeom>
              <a:avLst/>
              <a:gdLst>
                <a:gd name="T0" fmla="*/ 0 w 60"/>
                <a:gd name="T1" fmla="*/ 70 h 82"/>
                <a:gd name="T2" fmla="*/ 5 w 60"/>
                <a:gd name="T3" fmla="*/ 63 h 82"/>
                <a:gd name="T4" fmla="*/ 33 w 60"/>
                <a:gd name="T5" fmla="*/ 74 h 82"/>
                <a:gd name="T6" fmla="*/ 50 w 60"/>
                <a:gd name="T7" fmla="*/ 61 h 82"/>
                <a:gd name="T8" fmla="*/ 50 w 60"/>
                <a:gd name="T9" fmla="*/ 61 h 82"/>
                <a:gd name="T10" fmla="*/ 30 w 60"/>
                <a:gd name="T11" fmla="*/ 45 h 82"/>
                <a:gd name="T12" fmla="*/ 3 w 60"/>
                <a:gd name="T13" fmla="*/ 22 h 82"/>
                <a:gd name="T14" fmla="*/ 3 w 60"/>
                <a:gd name="T15" fmla="*/ 22 h 82"/>
                <a:gd name="T16" fmla="*/ 29 w 60"/>
                <a:gd name="T17" fmla="*/ 0 h 82"/>
                <a:gd name="T18" fmla="*/ 57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2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5" y="63"/>
                    <a:pt x="5" y="63"/>
                    <a:pt x="5" y="63"/>
                  </a:cubicBezTo>
                  <a:cubicBezTo>
                    <a:pt x="14" y="71"/>
                    <a:pt x="22" y="74"/>
                    <a:pt x="33" y="74"/>
                  </a:cubicBezTo>
                  <a:cubicBezTo>
                    <a:pt x="43" y="74"/>
                    <a:pt x="50" y="69"/>
                    <a:pt x="50" y="61"/>
                  </a:cubicBezTo>
                  <a:cubicBezTo>
                    <a:pt x="50" y="61"/>
                    <a:pt x="50" y="61"/>
                    <a:pt x="50" y="61"/>
                  </a:cubicBezTo>
                  <a:cubicBezTo>
                    <a:pt x="50" y="53"/>
                    <a:pt x="46" y="49"/>
                    <a:pt x="30" y="45"/>
                  </a:cubicBezTo>
                  <a:cubicBezTo>
                    <a:pt x="11"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4" y="11"/>
                    <a:pt x="37" y="9"/>
                    <a:pt x="29" y="9"/>
                  </a:cubicBezTo>
                  <a:cubicBezTo>
                    <a:pt x="18" y="9"/>
                    <a:pt x="12" y="14"/>
                    <a:pt x="12" y="21"/>
                  </a:cubicBezTo>
                  <a:cubicBezTo>
                    <a:pt x="12" y="22"/>
                    <a:pt x="12" y="22"/>
                    <a:pt x="12" y="22"/>
                  </a:cubicBezTo>
                  <a:cubicBezTo>
                    <a:pt x="12" y="29"/>
                    <a:pt x="16" y="33"/>
                    <a:pt x="34" y="37"/>
                  </a:cubicBezTo>
                  <a:cubicBezTo>
                    <a:pt x="51" y="41"/>
                    <a:pt x="60" y="48"/>
                    <a:pt x="60" y="60"/>
                  </a:cubicBezTo>
                  <a:cubicBezTo>
                    <a:pt x="60" y="60"/>
                    <a:pt x="60" y="60"/>
                    <a:pt x="60" y="60"/>
                  </a:cubicBezTo>
                  <a:cubicBezTo>
                    <a:pt x="60"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9" name="Freeform 30"/>
            <p:cNvSpPr>
              <a:spLocks noEditPoints="1"/>
            </p:cNvSpPr>
            <p:nvPr userDrawn="1"/>
          </p:nvSpPr>
          <p:spPr bwMode="auto">
            <a:xfrm>
              <a:off x="7049743" y="3294062"/>
              <a:ext cx="239203" cy="266700"/>
            </a:xfrm>
            <a:custGeom>
              <a:avLst/>
              <a:gdLst>
                <a:gd name="T0" fmla="*/ 0 w 70"/>
                <a:gd name="T1" fmla="*/ 0 h 79"/>
                <a:gd name="T2" fmla="*/ 27 w 70"/>
                <a:gd name="T3" fmla="*/ 0 h 79"/>
                <a:gd name="T4" fmla="*/ 70 w 70"/>
                <a:gd name="T5" fmla="*/ 39 h 79"/>
                <a:gd name="T6" fmla="*/ 70 w 70"/>
                <a:gd name="T7" fmla="*/ 39 h 79"/>
                <a:gd name="T8" fmla="*/ 27 w 70"/>
                <a:gd name="T9" fmla="*/ 79 h 79"/>
                <a:gd name="T10" fmla="*/ 0 w 70"/>
                <a:gd name="T11" fmla="*/ 79 h 79"/>
                <a:gd name="T12" fmla="*/ 0 w 70"/>
                <a:gd name="T13" fmla="*/ 0 h 79"/>
                <a:gd name="T14" fmla="*/ 27 w 70"/>
                <a:gd name="T15" fmla="*/ 71 h 79"/>
                <a:gd name="T16" fmla="*/ 60 w 70"/>
                <a:gd name="T17" fmla="*/ 40 h 79"/>
                <a:gd name="T18" fmla="*/ 60 w 70"/>
                <a:gd name="T19" fmla="*/ 39 h 79"/>
                <a:gd name="T20" fmla="*/ 27 w 70"/>
                <a:gd name="T21" fmla="*/ 8 h 79"/>
                <a:gd name="T22" fmla="*/ 9 w 70"/>
                <a:gd name="T23" fmla="*/ 8 h 79"/>
                <a:gd name="T24" fmla="*/ 9 w 70"/>
                <a:gd name="T25" fmla="*/ 71 h 79"/>
                <a:gd name="T26" fmla="*/ 27 w 70"/>
                <a:gd name="T27"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9">
                  <a:moveTo>
                    <a:pt x="0" y="0"/>
                  </a:moveTo>
                  <a:cubicBezTo>
                    <a:pt x="27" y="0"/>
                    <a:pt x="27" y="0"/>
                    <a:pt x="27" y="0"/>
                  </a:cubicBezTo>
                  <a:cubicBezTo>
                    <a:pt x="52" y="0"/>
                    <a:pt x="70" y="17"/>
                    <a:pt x="70" y="39"/>
                  </a:cubicBezTo>
                  <a:cubicBezTo>
                    <a:pt x="70" y="39"/>
                    <a:pt x="70" y="39"/>
                    <a:pt x="70" y="39"/>
                  </a:cubicBezTo>
                  <a:cubicBezTo>
                    <a:pt x="70" y="62"/>
                    <a:pt x="52" y="79"/>
                    <a:pt x="27" y="79"/>
                  </a:cubicBezTo>
                  <a:cubicBezTo>
                    <a:pt x="0" y="79"/>
                    <a:pt x="0" y="79"/>
                    <a:pt x="0" y="79"/>
                  </a:cubicBezTo>
                  <a:lnTo>
                    <a:pt x="0" y="0"/>
                  </a:lnTo>
                  <a:close/>
                  <a:moveTo>
                    <a:pt x="27" y="71"/>
                  </a:moveTo>
                  <a:cubicBezTo>
                    <a:pt x="48" y="71"/>
                    <a:pt x="60" y="57"/>
                    <a:pt x="60" y="40"/>
                  </a:cubicBezTo>
                  <a:cubicBezTo>
                    <a:pt x="60" y="39"/>
                    <a:pt x="60" y="39"/>
                    <a:pt x="60" y="39"/>
                  </a:cubicBezTo>
                  <a:cubicBezTo>
                    <a:pt x="60" y="22"/>
                    <a:pt x="48" y="8"/>
                    <a:pt x="27" y="8"/>
                  </a:cubicBezTo>
                  <a:cubicBezTo>
                    <a:pt x="9" y="8"/>
                    <a:pt x="9" y="8"/>
                    <a:pt x="9" y="8"/>
                  </a:cubicBezTo>
                  <a:cubicBezTo>
                    <a:pt x="9" y="71"/>
                    <a:pt x="9" y="71"/>
                    <a:pt x="9" y="71"/>
                  </a:cubicBezTo>
                  <a:lnTo>
                    <a:pt x="27"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0" name="Freeform 31"/>
            <p:cNvSpPr>
              <a:spLocks noEditPoints="1"/>
            </p:cNvSpPr>
            <p:nvPr userDrawn="1"/>
          </p:nvSpPr>
          <p:spPr bwMode="auto">
            <a:xfrm>
              <a:off x="7348217" y="3287713"/>
              <a:ext cx="277307" cy="279400"/>
            </a:xfrm>
            <a:custGeom>
              <a:avLst/>
              <a:gdLst>
                <a:gd name="T0" fmla="*/ 0 w 81"/>
                <a:gd name="T1" fmla="*/ 42 h 83"/>
                <a:gd name="T2" fmla="*/ 0 w 81"/>
                <a:gd name="T3" fmla="*/ 41 h 83"/>
                <a:gd name="T4" fmla="*/ 40 w 81"/>
                <a:gd name="T5" fmla="*/ 0 h 83"/>
                <a:gd name="T6" fmla="*/ 81 w 81"/>
                <a:gd name="T7" fmla="*/ 41 h 83"/>
                <a:gd name="T8" fmla="*/ 81 w 81"/>
                <a:gd name="T9" fmla="*/ 41 h 83"/>
                <a:gd name="T10" fmla="*/ 40 w 81"/>
                <a:gd name="T11" fmla="*/ 83 h 83"/>
                <a:gd name="T12" fmla="*/ 0 w 81"/>
                <a:gd name="T13" fmla="*/ 42 h 83"/>
                <a:gd name="T14" fmla="*/ 72 w 81"/>
                <a:gd name="T15" fmla="*/ 42 h 83"/>
                <a:gd name="T16" fmla="*/ 72 w 81"/>
                <a:gd name="T17" fmla="*/ 41 h 83"/>
                <a:gd name="T18" fmla="*/ 40 w 81"/>
                <a:gd name="T19" fmla="*/ 9 h 83"/>
                <a:gd name="T20" fmla="*/ 9 w 81"/>
                <a:gd name="T21" fmla="*/ 41 h 83"/>
                <a:gd name="T22" fmla="*/ 9 w 81"/>
                <a:gd name="T23" fmla="*/ 41 h 83"/>
                <a:gd name="T24" fmla="*/ 40 w 81"/>
                <a:gd name="T25" fmla="*/ 74 h 83"/>
                <a:gd name="T26" fmla="*/ 72 w 81"/>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3">
                  <a:moveTo>
                    <a:pt x="0" y="42"/>
                  </a:moveTo>
                  <a:cubicBezTo>
                    <a:pt x="0" y="41"/>
                    <a:pt x="0" y="41"/>
                    <a:pt x="0" y="41"/>
                  </a:cubicBezTo>
                  <a:cubicBezTo>
                    <a:pt x="0" y="19"/>
                    <a:pt x="16" y="0"/>
                    <a:pt x="40" y="0"/>
                  </a:cubicBezTo>
                  <a:cubicBezTo>
                    <a:pt x="65" y="0"/>
                    <a:pt x="81" y="19"/>
                    <a:pt x="81" y="41"/>
                  </a:cubicBezTo>
                  <a:cubicBezTo>
                    <a:pt x="81" y="41"/>
                    <a:pt x="81" y="41"/>
                    <a:pt x="81" y="41"/>
                  </a:cubicBezTo>
                  <a:cubicBezTo>
                    <a:pt x="81" y="63"/>
                    <a:pt x="64" y="83"/>
                    <a:pt x="40" y="83"/>
                  </a:cubicBezTo>
                  <a:cubicBezTo>
                    <a:pt x="16" y="83"/>
                    <a:pt x="0" y="64"/>
                    <a:pt x="0" y="42"/>
                  </a:cubicBezTo>
                  <a:close/>
                  <a:moveTo>
                    <a:pt x="72" y="42"/>
                  </a:moveTo>
                  <a:cubicBezTo>
                    <a:pt x="72" y="41"/>
                    <a:pt x="72" y="41"/>
                    <a:pt x="72" y="41"/>
                  </a:cubicBezTo>
                  <a:cubicBezTo>
                    <a:pt x="72" y="23"/>
                    <a:pt x="58" y="9"/>
                    <a:pt x="40" y="9"/>
                  </a:cubicBezTo>
                  <a:cubicBezTo>
                    <a:pt x="22" y="9"/>
                    <a:pt x="9" y="23"/>
                    <a:pt x="9" y="41"/>
                  </a:cubicBezTo>
                  <a:cubicBezTo>
                    <a:pt x="9" y="41"/>
                    <a:pt x="9" y="41"/>
                    <a:pt x="9" y="41"/>
                  </a:cubicBezTo>
                  <a:cubicBezTo>
                    <a:pt x="9" y="60"/>
                    <a:pt x="22" y="74"/>
                    <a:pt x="40"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1" name="Freeform 32"/>
            <p:cNvSpPr>
              <a:spLocks/>
            </p:cNvSpPr>
            <p:nvPr userDrawn="1"/>
          </p:nvSpPr>
          <p:spPr bwMode="auto">
            <a:xfrm>
              <a:off x="7695380" y="3294062"/>
              <a:ext cx="232853" cy="266700"/>
            </a:xfrm>
            <a:custGeom>
              <a:avLst/>
              <a:gdLst>
                <a:gd name="T0" fmla="*/ 0 w 146"/>
                <a:gd name="T1" fmla="*/ 0 h 168"/>
                <a:gd name="T2" fmla="*/ 20 w 146"/>
                <a:gd name="T3" fmla="*/ 0 h 168"/>
                <a:gd name="T4" fmla="*/ 127 w 146"/>
                <a:gd name="T5" fmla="*/ 136 h 168"/>
                <a:gd name="T6" fmla="*/ 127 w 146"/>
                <a:gd name="T7" fmla="*/ 0 h 168"/>
                <a:gd name="T8" fmla="*/ 146 w 146"/>
                <a:gd name="T9" fmla="*/ 0 h 168"/>
                <a:gd name="T10" fmla="*/ 146 w 146"/>
                <a:gd name="T11" fmla="*/ 168 h 168"/>
                <a:gd name="T12" fmla="*/ 131 w 146"/>
                <a:gd name="T13" fmla="*/ 168 h 168"/>
                <a:gd name="T14" fmla="*/ 20 w 146"/>
                <a:gd name="T15" fmla="*/ 30 h 168"/>
                <a:gd name="T16" fmla="*/ 20 w 146"/>
                <a:gd name="T17" fmla="*/ 168 h 168"/>
                <a:gd name="T18" fmla="*/ 0 w 146"/>
                <a:gd name="T19" fmla="*/ 168 h 168"/>
                <a:gd name="T20" fmla="*/ 0 w 14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68">
                  <a:moveTo>
                    <a:pt x="0" y="0"/>
                  </a:moveTo>
                  <a:lnTo>
                    <a:pt x="20" y="0"/>
                  </a:lnTo>
                  <a:lnTo>
                    <a:pt x="127" y="136"/>
                  </a:lnTo>
                  <a:lnTo>
                    <a:pt x="127" y="0"/>
                  </a:lnTo>
                  <a:lnTo>
                    <a:pt x="146" y="0"/>
                  </a:lnTo>
                  <a:lnTo>
                    <a:pt x="146" y="168"/>
                  </a:lnTo>
                  <a:lnTo>
                    <a:pt x="131" y="168"/>
                  </a:lnTo>
                  <a:lnTo>
                    <a:pt x="20" y="30"/>
                  </a:lnTo>
                  <a:lnTo>
                    <a:pt x="20"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2" name="Freeform 33"/>
            <p:cNvSpPr>
              <a:spLocks/>
            </p:cNvSpPr>
            <p:nvPr userDrawn="1"/>
          </p:nvSpPr>
          <p:spPr bwMode="auto">
            <a:xfrm>
              <a:off x="8012906" y="3294062"/>
              <a:ext cx="196867" cy="266700"/>
            </a:xfrm>
            <a:custGeom>
              <a:avLst/>
              <a:gdLst>
                <a:gd name="T0" fmla="*/ 0 w 124"/>
                <a:gd name="T1" fmla="*/ 0 h 168"/>
                <a:gd name="T2" fmla="*/ 122 w 124"/>
                <a:gd name="T3" fmla="*/ 0 h 168"/>
                <a:gd name="T4" fmla="*/ 122 w 124"/>
                <a:gd name="T5" fmla="*/ 17 h 168"/>
                <a:gd name="T6" fmla="*/ 19 w 124"/>
                <a:gd name="T7" fmla="*/ 17 h 168"/>
                <a:gd name="T8" fmla="*/ 19 w 124"/>
                <a:gd name="T9" fmla="*/ 74 h 168"/>
                <a:gd name="T10" fmla="*/ 111 w 124"/>
                <a:gd name="T11" fmla="*/ 74 h 168"/>
                <a:gd name="T12" fmla="*/ 111 w 124"/>
                <a:gd name="T13" fmla="*/ 91 h 168"/>
                <a:gd name="T14" fmla="*/ 19 w 124"/>
                <a:gd name="T15" fmla="*/ 91 h 168"/>
                <a:gd name="T16" fmla="*/ 19 w 124"/>
                <a:gd name="T17" fmla="*/ 151 h 168"/>
                <a:gd name="T18" fmla="*/ 124 w 124"/>
                <a:gd name="T19" fmla="*/ 151 h 168"/>
                <a:gd name="T20" fmla="*/ 124 w 124"/>
                <a:gd name="T21" fmla="*/ 168 h 168"/>
                <a:gd name="T22" fmla="*/ 0 w 124"/>
                <a:gd name="T23" fmla="*/ 168 h 168"/>
                <a:gd name="T24" fmla="*/ 0 w 124"/>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8">
                  <a:moveTo>
                    <a:pt x="0" y="0"/>
                  </a:moveTo>
                  <a:lnTo>
                    <a:pt x="122" y="0"/>
                  </a:lnTo>
                  <a:lnTo>
                    <a:pt x="122" y="17"/>
                  </a:lnTo>
                  <a:lnTo>
                    <a:pt x="19" y="17"/>
                  </a:lnTo>
                  <a:lnTo>
                    <a:pt x="19" y="74"/>
                  </a:lnTo>
                  <a:lnTo>
                    <a:pt x="111" y="74"/>
                  </a:lnTo>
                  <a:lnTo>
                    <a:pt x="111" y="91"/>
                  </a:lnTo>
                  <a:lnTo>
                    <a:pt x="19" y="91"/>
                  </a:lnTo>
                  <a:lnTo>
                    <a:pt x="19" y="151"/>
                  </a:lnTo>
                  <a:lnTo>
                    <a:pt x="124" y="151"/>
                  </a:lnTo>
                  <a:lnTo>
                    <a:pt x="124"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3" name="Freeform 34"/>
            <p:cNvSpPr>
              <a:spLocks noEditPoints="1"/>
            </p:cNvSpPr>
            <p:nvPr userDrawn="1"/>
          </p:nvSpPr>
          <p:spPr bwMode="auto">
            <a:xfrm>
              <a:off x="8404523" y="3294062"/>
              <a:ext cx="239203" cy="266700"/>
            </a:xfrm>
            <a:custGeom>
              <a:avLst/>
              <a:gdLst>
                <a:gd name="T0" fmla="*/ 0 w 70"/>
                <a:gd name="T1" fmla="*/ 0 h 79"/>
                <a:gd name="T2" fmla="*/ 27 w 70"/>
                <a:gd name="T3" fmla="*/ 0 h 79"/>
                <a:gd name="T4" fmla="*/ 70 w 70"/>
                <a:gd name="T5" fmla="*/ 39 h 79"/>
                <a:gd name="T6" fmla="*/ 70 w 70"/>
                <a:gd name="T7" fmla="*/ 39 h 79"/>
                <a:gd name="T8" fmla="*/ 27 w 70"/>
                <a:gd name="T9" fmla="*/ 79 h 79"/>
                <a:gd name="T10" fmla="*/ 0 w 70"/>
                <a:gd name="T11" fmla="*/ 79 h 79"/>
                <a:gd name="T12" fmla="*/ 0 w 70"/>
                <a:gd name="T13" fmla="*/ 0 h 79"/>
                <a:gd name="T14" fmla="*/ 27 w 70"/>
                <a:gd name="T15" fmla="*/ 71 h 79"/>
                <a:gd name="T16" fmla="*/ 60 w 70"/>
                <a:gd name="T17" fmla="*/ 40 h 79"/>
                <a:gd name="T18" fmla="*/ 60 w 70"/>
                <a:gd name="T19" fmla="*/ 39 h 79"/>
                <a:gd name="T20" fmla="*/ 27 w 70"/>
                <a:gd name="T21" fmla="*/ 8 h 79"/>
                <a:gd name="T22" fmla="*/ 9 w 70"/>
                <a:gd name="T23" fmla="*/ 8 h 79"/>
                <a:gd name="T24" fmla="*/ 9 w 70"/>
                <a:gd name="T25" fmla="*/ 71 h 79"/>
                <a:gd name="T26" fmla="*/ 27 w 70"/>
                <a:gd name="T27"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9">
                  <a:moveTo>
                    <a:pt x="0" y="0"/>
                  </a:moveTo>
                  <a:cubicBezTo>
                    <a:pt x="27" y="0"/>
                    <a:pt x="27" y="0"/>
                    <a:pt x="27" y="0"/>
                  </a:cubicBezTo>
                  <a:cubicBezTo>
                    <a:pt x="52" y="0"/>
                    <a:pt x="70" y="17"/>
                    <a:pt x="70" y="39"/>
                  </a:cubicBezTo>
                  <a:cubicBezTo>
                    <a:pt x="70" y="39"/>
                    <a:pt x="70" y="39"/>
                    <a:pt x="70" y="39"/>
                  </a:cubicBezTo>
                  <a:cubicBezTo>
                    <a:pt x="70" y="62"/>
                    <a:pt x="52" y="79"/>
                    <a:pt x="27" y="79"/>
                  </a:cubicBezTo>
                  <a:cubicBezTo>
                    <a:pt x="0" y="79"/>
                    <a:pt x="0" y="79"/>
                    <a:pt x="0" y="79"/>
                  </a:cubicBezTo>
                  <a:lnTo>
                    <a:pt x="0" y="0"/>
                  </a:lnTo>
                  <a:close/>
                  <a:moveTo>
                    <a:pt x="27" y="71"/>
                  </a:moveTo>
                  <a:cubicBezTo>
                    <a:pt x="48" y="71"/>
                    <a:pt x="60" y="57"/>
                    <a:pt x="60" y="40"/>
                  </a:cubicBezTo>
                  <a:cubicBezTo>
                    <a:pt x="60" y="39"/>
                    <a:pt x="60" y="39"/>
                    <a:pt x="60" y="39"/>
                  </a:cubicBezTo>
                  <a:cubicBezTo>
                    <a:pt x="60" y="22"/>
                    <a:pt x="48" y="8"/>
                    <a:pt x="27" y="8"/>
                  </a:cubicBezTo>
                  <a:cubicBezTo>
                    <a:pt x="9" y="8"/>
                    <a:pt x="9" y="8"/>
                    <a:pt x="9" y="8"/>
                  </a:cubicBezTo>
                  <a:cubicBezTo>
                    <a:pt x="9" y="71"/>
                    <a:pt x="9" y="71"/>
                    <a:pt x="9" y="71"/>
                  </a:cubicBezTo>
                  <a:lnTo>
                    <a:pt x="27"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4" name="Rectangle 35"/>
            <p:cNvSpPr>
              <a:spLocks noChangeArrowheads="1"/>
            </p:cNvSpPr>
            <p:nvPr userDrawn="1"/>
          </p:nvSpPr>
          <p:spPr bwMode="auto">
            <a:xfrm>
              <a:off x="8717816" y="3294062"/>
              <a:ext cx="31752"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5" name="Freeform 36"/>
            <p:cNvSpPr>
              <a:spLocks/>
            </p:cNvSpPr>
            <p:nvPr userDrawn="1"/>
          </p:nvSpPr>
          <p:spPr bwMode="auto">
            <a:xfrm>
              <a:off x="8838476" y="3294062"/>
              <a:ext cx="192633" cy="266700"/>
            </a:xfrm>
            <a:custGeom>
              <a:avLst/>
              <a:gdLst>
                <a:gd name="T0" fmla="*/ 0 w 122"/>
                <a:gd name="T1" fmla="*/ 0 h 168"/>
                <a:gd name="T2" fmla="*/ 122 w 122"/>
                <a:gd name="T3" fmla="*/ 0 h 168"/>
                <a:gd name="T4" fmla="*/ 122 w 122"/>
                <a:gd name="T5" fmla="*/ 17 h 168"/>
                <a:gd name="T6" fmla="*/ 19 w 122"/>
                <a:gd name="T7" fmla="*/ 17 h 168"/>
                <a:gd name="T8" fmla="*/ 19 w 122"/>
                <a:gd name="T9" fmla="*/ 76 h 168"/>
                <a:gd name="T10" fmla="*/ 111 w 122"/>
                <a:gd name="T11" fmla="*/ 76 h 168"/>
                <a:gd name="T12" fmla="*/ 111 w 122"/>
                <a:gd name="T13" fmla="*/ 96 h 168"/>
                <a:gd name="T14" fmla="*/ 19 w 122"/>
                <a:gd name="T15" fmla="*/ 96 h 168"/>
                <a:gd name="T16" fmla="*/ 19 w 122"/>
                <a:gd name="T17" fmla="*/ 168 h 168"/>
                <a:gd name="T18" fmla="*/ 0 w 122"/>
                <a:gd name="T19" fmla="*/ 168 h 168"/>
                <a:gd name="T20" fmla="*/ 0 w 122"/>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8">
                  <a:moveTo>
                    <a:pt x="0" y="0"/>
                  </a:moveTo>
                  <a:lnTo>
                    <a:pt x="122" y="0"/>
                  </a:lnTo>
                  <a:lnTo>
                    <a:pt x="122" y="17"/>
                  </a:lnTo>
                  <a:lnTo>
                    <a:pt x="19" y="17"/>
                  </a:lnTo>
                  <a:lnTo>
                    <a:pt x="19" y="76"/>
                  </a:lnTo>
                  <a:lnTo>
                    <a:pt x="111" y="76"/>
                  </a:lnTo>
                  <a:lnTo>
                    <a:pt x="111" y="96"/>
                  </a:lnTo>
                  <a:lnTo>
                    <a:pt x="19" y="96"/>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6" name="Freeform 37"/>
            <p:cNvSpPr>
              <a:spLocks/>
            </p:cNvSpPr>
            <p:nvPr userDrawn="1"/>
          </p:nvSpPr>
          <p:spPr bwMode="auto">
            <a:xfrm>
              <a:off x="9098848" y="3294062"/>
              <a:ext cx="194750" cy="266700"/>
            </a:xfrm>
            <a:custGeom>
              <a:avLst/>
              <a:gdLst>
                <a:gd name="T0" fmla="*/ 0 w 122"/>
                <a:gd name="T1" fmla="*/ 0 h 168"/>
                <a:gd name="T2" fmla="*/ 122 w 122"/>
                <a:gd name="T3" fmla="*/ 0 h 168"/>
                <a:gd name="T4" fmla="*/ 122 w 122"/>
                <a:gd name="T5" fmla="*/ 17 h 168"/>
                <a:gd name="T6" fmla="*/ 19 w 122"/>
                <a:gd name="T7" fmla="*/ 17 h 168"/>
                <a:gd name="T8" fmla="*/ 19 w 122"/>
                <a:gd name="T9" fmla="*/ 76 h 168"/>
                <a:gd name="T10" fmla="*/ 112 w 122"/>
                <a:gd name="T11" fmla="*/ 76 h 168"/>
                <a:gd name="T12" fmla="*/ 112 w 122"/>
                <a:gd name="T13" fmla="*/ 96 h 168"/>
                <a:gd name="T14" fmla="*/ 19 w 122"/>
                <a:gd name="T15" fmla="*/ 96 h 168"/>
                <a:gd name="T16" fmla="*/ 19 w 122"/>
                <a:gd name="T17" fmla="*/ 168 h 168"/>
                <a:gd name="T18" fmla="*/ 0 w 122"/>
                <a:gd name="T19" fmla="*/ 168 h 168"/>
                <a:gd name="T20" fmla="*/ 0 w 122"/>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8">
                  <a:moveTo>
                    <a:pt x="0" y="0"/>
                  </a:moveTo>
                  <a:lnTo>
                    <a:pt x="122" y="0"/>
                  </a:lnTo>
                  <a:lnTo>
                    <a:pt x="122" y="17"/>
                  </a:lnTo>
                  <a:lnTo>
                    <a:pt x="19" y="17"/>
                  </a:lnTo>
                  <a:lnTo>
                    <a:pt x="19" y="76"/>
                  </a:lnTo>
                  <a:lnTo>
                    <a:pt x="112" y="76"/>
                  </a:lnTo>
                  <a:lnTo>
                    <a:pt x="112" y="96"/>
                  </a:lnTo>
                  <a:lnTo>
                    <a:pt x="19" y="96"/>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7" name="Freeform 38"/>
            <p:cNvSpPr>
              <a:spLocks/>
            </p:cNvSpPr>
            <p:nvPr userDrawn="1"/>
          </p:nvSpPr>
          <p:spPr bwMode="auto">
            <a:xfrm>
              <a:off x="9361337" y="3294062"/>
              <a:ext cx="198983" cy="266700"/>
            </a:xfrm>
            <a:custGeom>
              <a:avLst/>
              <a:gdLst>
                <a:gd name="T0" fmla="*/ 0 w 125"/>
                <a:gd name="T1" fmla="*/ 0 h 168"/>
                <a:gd name="T2" fmla="*/ 123 w 125"/>
                <a:gd name="T3" fmla="*/ 0 h 168"/>
                <a:gd name="T4" fmla="*/ 123 w 125"/>
                <a:gd name="T5" fmla="*/ 17 h 168"/>
                <a:gd name="T6" fmla="*/ 20 w 125"/>
                <a:gd name="T7" fmla="*/ 17 h 168"/>
                <a:gd name="T8" fmla="*/ 20 w 125"/>
                <a:gd name="T9" fmla="*/ 74 h 168"/>
                <a:gd name="T10" fmla="*/ 112 w 125"/>
                <a:gd name="T11" fmla="*/ 74 h 168"/>
                <a:gd name="T12" fmla="*/ 112 w 125"/>
                <a:gd name="T13" fmla="*/ 91 h 168"/>
                <a:gd name="T14" fmla="*/ 20 w 125"/>
                <a:gd name="T15" fmla="*/ 91 h 168"/>
                <a:gd name="T16" fmla="*/ 20 w 125"/>
                <a:gd name="T17" fmla="*/ 151 h 168"/>
                <a:gd name="T18" fmla="*/ 125 w 125"/>
                <a:gd name="T19" fmla="*/ 151 h 168"/>
                <a:gd name="T20" fmla="*/ 125 w 125"/>
                <a:gd name="T21" fmla="*/ 168 h 168"/>
                <a:gd name="T22" fmla="*/ 0 w 125"/>
                <a:gd name="T23" fmla="*/ 168 h 168"/>
                <a:gd name="T24" fmla="*/ 0 w 125"/>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8">
                  <a:moveTo>
                    <a:pt x="0" y="0"/>
                  </a:moveTo>
                  <a:lnTo>
                    <a:pt x="123" y="0"/>
                  </a:lnTo>
                  <a:lnTo>
                    <a:pt x="123" y="17"/>
                  </a:lnTo>
                  <a:lnTo>
                    <a:pt x="20" y="17"/>
                  </a:lnTo>
                  <a:lnTo>
                    <a:pt x="20" y="74"/>
                  </a:lnTo>
                  <a:lnTo>
                    <a:pt x="112" y="74"/>
                  </a:lnTo>
                  <a:lnTo>
                    <a:pt x="112" y="91"/>
                  </a:lnTo>
                  <a:lnTo>
                    <a:pt x="20" y="91"/>
                  </a:lnTo>
                  <a:lnTo>
                    <a:pt x="20" y="151"/>
                  </a:lnTo>
                  <a:lnTo>
                    <a:pt x="125" y="151"/>
                  </a:lnTo>
                  <a:lnTo>
                    <a:pt x="125"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8" name="Freeform 39"/>
            <p:cNvSpPr>
              <a:spLocks noEditPoints="1"/>
            </p:cNvSpPr>
            <p:nvPr userDrawn="1"/>
          </p:nvSpPr>
          <p:spPr bwMode="auto">
            <a:xfrm>
              <a:off x="9628059" y="3294062"/>
              <a:ext cx="224385" cy="266700"/>
            </a:xfrm>
            <a:custGeom>
              <a:avLst/>
              <a:gdLst>
                <a:gd name="T0" fmla="*/ 0 w 66"/>
                <a:gd name="T1" fmla="*/ 0 h 79"/>
                <a:gd name="T2" fmla="*/ 35 w 66"/>
                <a:gd name="T3" fmla="*/ 0 h 79"/>
                <a:gd name="T4" fmla="*/ 57 w 66"/>
                <a:gd name="T5" fmla="*/ 8 h 79"/>
                <a:gd name="T6" fmla="*/ 64 w 66"/>
                <a:gd name="T7" fmla="*/ 23 h 79"/>
                <a:gd name="T8" fmla="*/ 64 w 66"/>
                <a:gd name="T9" fmla="*/ 24 h 79"/>
                <a:gd name="T10" fmla="*/ 42 w 66"/>
                <a:gd name="T11" fmla="*/ 47 h 79"/>
                <a:gd name="T12" fmla="*/ 66 w 66"/>
                <a:gd name="T13" fmla="*/ 79 h 79"/>
                <a:gd name="T14" fmla="*/ 55 w 66"/>
                <a:gd name="T15" fmla="*/ 79 h 79"/>
                <a:gd name="T16" fmla="*/ 32 w 66"/>
                <a:gd name="T17" fmla="*/ 48 h 79"/>
                <a:gd name="T18" fmla="*/ 9 w 66"/>
                <a:gd name="T19" fmla="*/ 48 h 79"/>
                <a:gd name="T20" fmla="*/ 9 w 66"/>
                <a:gd name="T21" fmla="*/ 79 h 79"/>
                <a:gd name="T22" fmla="*/ 0 w 66"/>
                <a:gd name="T23" fmla="*/ 79 h 79"/>
                <a:gd name="T24" fmla="*/ 0 w 66"/>
                <a:gd name="T25" fmla="*/ 0 h 79"/>
                <a:gd name="T26" fmla="*/ 34 w 66"/>
                <a:gd name="T27" fmla="*/ 40 h 79"/>
                <a:gd name="T28" fmla="*/ 54 w 66"/>
                <a:gd name="T29" fmla="*/ 24 h 79"/>
                <a:gd name="T30" fmla="*/ 54 w 66"/>
                <a:gd name="T31" fmla="*/ 24 h 79"/>
                <a:gd name="T32" fmla="*/ 34 w 66"/>
                <a:gd name="T33" fmla="*/ 8 h 79"/>
                <a:gd name="T34" fmla="*/ 9 w 66"/>
                <a:gd name="T35" fmla="*/ 8 h 79"/>
                <a:gd name="T36" fmla="*/ 9 w 66"/>
                <a:gd name="T37" fmla="*/ 40 h 79"/>
                <a:gd name="T38" fmla="*/ 34 w 66"/>
                <a:gd name="T39"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79">
                  <a:moveTo>
                    <a:pt x="0" y="0"/>
                  </a:moveTo>
                  <a:cubicBezTo>
                    <a:pt x="35" y="0"/>
                    <a:pt x="35" y="0"/>
                    <a:pt x="35" y="0"/>
                  </a:cubicBezTo>
                  <a:cubicBezTo>
                    <a:pt x="44" y="0"/>
                    <a:pt x="52" y="3"/>
                    <a:pt x="57" y="8"/>
                  </a:cubicBezTo>
                  <a:cubicBezTo>
                    <a:pt x="61" y="11"/>
                    <a:pt x="64" y="17"/>
                    <a:pt x="64" y="23"/>
                  </a:cubicBezTo>
                  <a:cubicBezTo>
                    <a:pt x="64" y="24"/>
                    <a:pt x="64" y="24"/>
                    <a:pt x="64" y="24"/>
                  </a:cubicBezTo>
                  <a:cubicBezTo>
                    <a:pt x="64" y="37"/>
                    <a:pt x="54" y="44"/>
                    <a:pt x="42" y="47"/>
                  </a:cubicBezTo>
                  <a:cubicBezTo>
                    <a:pt x="66" y="79"/>
                    <a:pt x="66" y="79"/>
                    <a:pt x="66" y="79"/>
                  </a:cubicBezTo>
                  <a:cubicBezTo>
                    <a:pt x="55" y="79"/>
                    <a:pt x="55" y="79"/>
                    <a:pt x="55" y="79"/>
                  </a:cubicBezTo>
                  <a:cubicBezTo>
                    <a:pt x="32" y="48"/>
                    <a:pt x="32" y="48"/>
                    <a:pt x="32" y="48"/>
                  </a:cubicBezTo>
                  <a:cubicBezTo>
                    <a:pt x="9" y="48"/>
                    <a:pt x="9" y="48"/>
                    <a:pt x="9" y="48"/>
                  </a:cubicBezTo>
                  <a:cubicBezTo>
                    <a:pt x="9" y="79"/>
                    <a:pt x="9" y="79"/>
                    <a:pt x="9" y="79"/>
                  </a:cubicBezTo>
                  <a:cubicBezTo>
                    <a:pt x="0" y="79"/>
                    <a:pt x="0" y="79"/>
                    <a:pt x="0" y="79"/>
                  </a:cubicBezTo>
                  <a:lnTo>
                    <a:pt x="0" y="0"/>
                  </a:lnTo>
                  <a:close/>
                  <a:moveTo>
                    <a:pt x="34" y="40"/>
                  </a:moveTo>
                  <a:cubicBezTo>
                    <a:pt x="46" y="40"/>
                    <a:pt x="54" y="34"/>
                    <a:pt x="54" y="24"/>
                  </a:cubicBezTo>
                  <a:cubicBezTo>
                    <a:pt x="54" y="24"/>
                    <a:pt x="54" y="24"/>
                    <a:pt x="54" y="24"/>
                  </a:cubicBezTo>
                  <a:cubicBezTo>
                    <a:pt x="54" y="14"/>
                    <a:pt x="47" y="8"/>
                    <a:pt x="34" y="8"/>
                  </a:cubicBezTo>
                  <a:cubicBezTo>
                    <a:pt x="9" y="8"/>
                    <a:pt x="9" y="8"/>
                    <a:pt x="9" y="8"/>
                  </a:cubicBezTo>
                  <a:cubicBezTo>
                    <a:pt x="9" y="40"/>
                    <a:pt x="9" y="40"/>
                    <a:pt x="9" y="40"/>
                  </a:cubicBezTo>
                  <a:lnTo>
                    <a:pt x="34" y="4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9" name="Freeform 40"/>
            <p:cNvSpPr>
              <a:spLocks/>
            </p:cNvSpPr>
            <p:nvPr userDrawn="1"/>
          </p:nvSpPr>
          <p:spPr bwMode="auto">
            <a:xfrm>
              <a:off x="9918066" y="3294062"/>
              <a:ext cx="196867" cy="266700"/>
            </a:xfrm>
            <a:custGeom>
              <a:avLst/>
              <a:gdLst>
                <a:gd name="T0" fmla="*/ 0 w 124"/>
                <a:gd name="T1" fmla="*/ 0 h 168"/>
                <a:gd name="T2" fmla="*/ 124 w 124"/>
                <a:gd name="T3" fmla="*/ 0 h 168"/>
                <a:gd name="T4" fmla="*/ 124 w 124"/>
                <a:gd name="T5" fmla="*/ 17 h 168"/>
                <a:gd name="T6" fmla="*/ 19 w 124"/>
                <a:gd name="T7" fmla="*/ 17 h 168"/>
                <a:gd name="T8" fmla="*/ 19 w 124"/>
                <a:gd name="T9" fmla="*/ 74 h 168"/>
                <a:gd name="T10" fmla="*/ 114 w 124"/>
                <a:gd name="T11" fmla="*/ 74 h 168"/>
                <a:gd name="T12" fmla="*/ 114 w 124"/>
                <a:gd name="T13" fmla="*/ 91 h 168"/>
                <a:gd name="T14" fmla="*/ 19 w 124"/>
                <a:gd name="T15" fmla="*/ 91 h 168"/>
                <a:gd name="T16" fmla="*/ 19 w 124"/>
                <a:gd name="T17" fmla="*/ 151 h 168"/>
                <a:gd name="T18" fmla="*/ 124 w 124"/>
                <a:gd name="T19" fmla="*/ 151 h 168"/>
                <a:gd name="T20" fmla="*/ 124 w 124"/>
                <a:gd name="T21" fmla="*/ 168 h 168"/>
                <a:gd name="T22" fmla="*/ 0 w 124"/>
                <a:gd name="T23" fmla="*/ 168 h 168"/>
                <a:gd name="T24" fmla="*/ 0 w 124"/>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8">
                  <a:moveTo>
                    <a:pt x="0" y="0"/>
                  </a:moveTo>
                  <a:lnTo>
                    <a:pt x="124" y="0"/>
                  </a:lnTo>
                  <a:lnTo>
                    <a:pt x="124" y="17"/>
                  </a:lnTo>
                  <a:lnTo>
                    <a:pt x="19" y="17"/>
                  </a:lnTo>
                  <a:lnTo>
                    <a:pt x="19" y="74"/>
                  </a:lnTo>
                  <a:lnTo>
                    <a:pt x="114" y="74"/>
                  </a:lnTo>
                  <a:lnTo>
                    <a:pt x="114" y="91"/>
                  </a:lnTo>
                  <a:lnTo>
                    <a:pt x="19" y="91"/>
                  </a:lnTo>
                  <a:lnTo>
                    <a:pt x="19" y="151"/>
                  </a:lnTo>
                  <a:lnTo>
                    <a:pt x="124" y="151"/>
                  </a:lnTo>
                  <a:lnTo>
                    <a:pt x="124"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0" name="Freeform 41"/>
            <p:cNvSpPr>
              <a:spLocks/>
            </p:cNvSpPr>
            <p:nvPr userDrawn="1"/>
          </p:nvSpPr>
          <p:spPr bwMode="auto">
            <a:xfrm>
              <a:off x="10184789" y="3294062"/>
              <a:ext cx="228619" cy="266700"/>
            </a:xfrm>
            <a:custGeom>
              <a:avLst/>
              <a:gdLst>
                <a:gd name="T0" fmla="*/ 0 w 144"/>
                <a:gd name="T1" fmla="*/ 0 h 168"/>
                <a:gd name="T2" fmla="*/ 18 w 144"/>
                <a:gd name="T3" fmla="*/ 0 h 168"/>
                <a:gd name="T4" fmla="*/ 125 w 144"/>
                <a:gd name="T5" fmla="*/ 136 h 168"/>
                <a:gd name="T6" fmla="*/ 125 w 144"/>
                <a:gd name="T7" fmla="*/ 0 h 168"/>
                <a:gd name="T8" fmla="*/ 144 w 144"/>
                <a:gd name="T9" fmla="*/ 0 h 168"/>
                <a:gd name="T10" fmla="*/ 144 w 144"/>
                <a:gd name="T11" fmla="*/ 168 h 168"/>
                <a:gd name="T12" fmla="*/ 129 w 144"/>
                <a:gd name="T13" fmla="*/ 168 h 168"/>
                <a:gd name="T14" fmla="*/ 20 w 144"/>
                <a:gd name="T15" fmla="*/ 30 h 168"/>
                <a:gd name="T16" fmla="*/ 20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8" y="0"/>
                  </a:lnTo>
                  <a:lnTo>
                    <a:pt x="125" y="136"/>
                  </a:lnTo>
                  <a:lnTo>
                    <a:pt x="125" y="0"/>
                  </a:lnTo>
                  <a:lnTo>
                    <a:pt x="144" y="0"/>
                  </a:lnTo>
                  <a:lnTo>
                    <a:pt x="144" y="168"/>
                  </a:lnTo>
                  <a:lnTo>
                    <a:pt x="129" y="168"/>
                  </a:lnTo>
                  <a:lnTo>
                    <a:pt x="20" y="30"/>
                  </a:lnTo>
                  <a:lnTo>
                    <a:pt x="20"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1" name="Freeform 42"/>
            <p:cNvSpPr>
              <a:spLocks/>
            </p:cNvSpPr>
            <p:nvPr userDrawn="1"/>
          </p:nvSpPr>
          <p:spPr bwMode="auto">
            <a:xfrm>
              <a:off x="10479031" y="3294062"/>
              <a:ext cx="213801" cy="266700"/>
            </a:xfrm>
            <a:custGeom>
              <a:avLst/>
              <a:gdLst>
                <a:gd name="T0" fmla="*/ 58 w 135"/>
                <a:gd name="T1" fmla="*/ 17 h 168"/>
                <a:gd name="T2" fmla="*/ 0 w 135"/>
                <a:gd name="T3" fmla="*/ 17 h 168"/>
                <a:gd name="T4" fmla="*/ 0 w 135"/>
                <a:gd name="T5" fmla="*/ 0 h 168"/>
                <a:gd name="T6" fmla="*/ 135 w 135"/>
                <a:gd name="T7" fmla="*/ 0 h 168"/>
                <a:gd name="T8" fmla="*/ 135 w 135"/>
                <a:gd name="T9" fmla="*/ 17 h 168"/>
                <a:gd name="T10" fmla="*/ 77 w 135"/>
                <a:gd name="T11" fmla="*/ 17 h 168"/>
                <a:gd name="T12" fmla="*/ 77 w 135"/>
                <a:gd name="T13" fmla="*/ 168 h 168"/>
                <a:gd name="T14" fmla="*/ 58 w 135"/>
                <a:gd name="T15" fmla="*/ 168 h 168"/>
                <a:gd name="T16" fmla="*/ 58 w 135"/>
                <a:gd name="T17" fmla="*/ 1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68">
                  <a:moveTo>
                    <a:pt x="58" y="17"/>
                  </a:moveTo>
                  <a:lnTo>
                    <a:pt x="0" y="17"/>
                  </a:lnTo>
                  <a:lnTo>
                    <a:pt x="0" y="0"/>
                  </a:lnTo>
                  <a:lnTo>
                    <a:pt x="135" y="0"/>
                  </a:lnTo>
                  <a:lnTo>
                    <a:pt x="135" y="17"/>
                  </a:lnTo>
                  <a:lnTo>
                    <a:pt x="77" y="17"/>
                  </a:lnTo>
                  <a:lnTo>
                    <a:pt x="77" y="168"/>
                  </a:lnTo>
                  <a:lnTo>
                    <a:pt x="58" y="168"/>
                  </a:lnTo>
                  <a:lnTo>
                    <a:pt x="58" y="17"/>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2" name="Freeform 43"/>
            <p:cNvSpPr>
              <a:spLocks/>
            </p:cNvSpPr>
            <p:nvPr userDrawn="1"/>
          </p:nvSpPr>
          <p:spPr bwMode="auto">
            <a:xfrm>
              <a:off x="10758454" y="3294062"/>
              <a:ext cx="184165" cy="266700"/>
            </a:xfrm>
            <a:custGeom>
              <a:avLst/>
              <a:gdLst>
                <a:gd name="T0" fmla="*/ 0 w 116"/>
                <a:gd name="T1" fmla="*/ 0 h 168"/>
                <a:gd name="T2" fmla="*/ 19 w 116"/>
                <a:gd name="T3" fmla="*/ 0 h 168"/>
                <a:gd name="T4" fmla="*/ 19 w 116"/>
                <a:gd name="T5" fmla="*/ 151 h 168"/>
                <a:gd name="T6" fmla="*/ 116 w 116"/>
                <a:gd name="T7" fmla="*/ 151 h 168"/>
                <a:gd name="T8" fmla="*/ 116 w 116"/>
                <a:gd name="T9" fmla="*/ 168 h 168"/>
                <a:gd name="T10" fmla="*/ 0 w 116"/>
                <a:gd name="T11" fmla="*/ 168 h 168"/>
                <a:gd name="T12" fmla="*/ 0 w 116"/>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16" h="168">
                  <a:moveTo>
                    <a:pt x="0" y="0"/>
                  </a:moveTo>
                  <a:lnTo>
                    <a:pt x="19" y="0"/>
                  </a:lnTo>
                  <a:lnTo>
                    <a:pt x="19" y="151"/>
                  </a:lnTo>
                  <a:lnTo>
                    <a:pt x="116" y="151"/>
                  </a:lnTo>
                  <a:lnTo>
                    <a:pt x="116"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3" name="Freeform 44"/>
            <p:cNvSpPr>
              <a:spLocks/>
            </p:cNvSpPr>
            <p:nvPr userDrawn="1"/>
          </p:nvSpPr>
          <p:spPr bwMode="auto">
            <a:xfrm>
              <a:off x="10927802" y="3294062"/>
              <a:ext cx="256137" cy="266700"/>
            </a:xfrm>
            <a:custGeom>
              <a:avLst/>
              <a:gdLst>
                <a:gd name="T0" fmla="*/ 71 w 161"/>
                <a:gd name="T1" fmla="*/ 102 h 168"/>
                <a:gd name="T2" fmla="*/ 0 w 161"/>
                <a:gd name="T3" fmla="*/ 0 h 168"/>
                <a:gd name="T4" fmla="*/ 24 w 161"/>
                <a:gd name="T5" fmla="*/ 0 h 168"/>
                <a:gd name="T6" fmla="*/ 82 w 161"/>
                <a:gd name="T7" fmla="*/ 83 h 168"/>
                <a:gd name="T8" fmla="*/ 139 w 161"/>
                <a:gd name="T9" fmla="*/ 0 h 168"/>
                <a:gd name="T10" fmla="*/ 161 w 161"/>
                <a:gd name="T11" fmla="*/ 0 h 168"/>
                <a:gd name="T12" fmla="*/ 90 w 161"/>
                <a:gd name="T13" fmla="*/ 102 h 168"/>
                <a:gd name="T14" fmla="*/ 90 w 161"/>
                <a:gd name="T15" fmla="*/ 168 h 168"/>
                <a:gd name="T16" fmla="*/ 71 w 161"/>
                <a:gd name="T17" fmla="*/ 168 h 168"/>
                <a:gd name="T18" fmla="*/ 71 w 161"/>
                <a:gd name="T19" fmla="*/ 10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68">
                  <a:moveTo>
                    <a:pt x="71" y="102"/>
                  </a:moveTo>
                  <a:lnTo>
                    <a:pt x="0" y="0"/>
                  </a:lnTo>
                  <a:lnTo>
                    <a:pt x="24" y="0"/>
                  </a:lnTo>
                  <a:lnTo>
                    <a:pt x="82" y="83"/>
                  </a:lnTo>
                  <a:lnTo>
                    <a:pt x="139" y="0"/>
                  </a:lnTo>
                  <a:lnTo>
                    <a:pt x="161" y="0"/>
                  </a:lnTo>
                  <a:lnTo>
                    <a:pt x="90" y="102"/>
                  </a:lnTo>
                  <a:lnTo>
                    <a:pt x="90" y="168"/>
                  </a:lnTo>
                  <a:lnTo>
                    <a:pt x="71" y="168"/>
                  </a:lnTo>
                  <a:lnTo>
                    <a:pt x="71" y="102"/>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grpSp>
      <p:sp>
        <p:nvSpPr>
          <p:cNvPr id="34" name="Cover"/>
          <p:cNvSpPr/>
          <p:nvPr userDrawn="1"/>
        </p:nvSpPr>
        <p:spPr>
          <a:xfrm>
            <a:off x="-6351" y="2622551"/>
            <a:ext cx="4627035" cy="1625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grpSp>
        <p:nvGrpSpPr>
          <p:cNvPr id="35" name="Groep 95"/>
          <p:cNvGrpSpPr>
            <a:grpSpLocks/>
          </p:cNvGrpSpPr>
          <p:nvPr userDrawn="1"/>
        </p:nvGrpSpPr>
        <p:grpSpPr bwMode="auto">
          <a:xfrm>
            <a:off x="1011768" y="3287184"/>
            <a:ext cx="2696633" cy="279400"/>
            <a:chOff x="1011238" y="3287713"/>
            <a:chExt cx="2697163" cy="279400"/>
          </a:xfrm>
        </p:grpSpPr>
        <p:sp>
          <p:nvSpPr>
            <p:cNvPr id="36" name="Freeform 12"/>
            <p:cNvSpPr>
              <a:spLocks/>
            </p:cNvSpPr>
            <p:nvPr userDrawn="1"/>
          </p:nvSpPr>
          <p:spPr bwMode="auto">
            <a:xfrm>
              <a:off x="1011238" y="3287713"/>
              <a:ext cx="245582" cy="279400"/>
            </a:xfrm>
            <a:custGeom>
              <a:avLst/>
              <a:gdLst>
                <a:gd name="T0" fmla="*/ 0 w 72"/>
                <a:gd name="T1" fmla="*/ 42 h 83"/>
                <a:gd name="T2" fmla="*/ 0 w 72"/>
                <a:gd name="T3" fmla="*/ 41 h 83"/>
                <a:gd name="T4" fmla="*/ 41 w 72"/>
                <a:gd name="T5" fmla="*/ 0 h 83"/>
                <a:gd name="T6" fmla="*/ 72 w 72"/>
                <a:gd name="T7" fmla="*/ 13 h 83"/>
                <a:gd name="T8" fmla="*/ 66 w 72"/>
                <a:gd name="T9" fmla="*/ 19 h 83"/>
                <a:gd name="T10" fmla="*/ 41 w 72"/>
                <a:gd name="T11" fmla="*/ 9 h 83"/>
                <a:gd name="T12" fmla="*/ 10 w 72"/>
                <a:gd name="T13" fmla="*/ 41 h 83"/>
                <a:gd name="T14" fmla="*/ 10 w 72"/>
                <a:gd name="T15" fmla="*/ 41 h 83"/>
                <a:gd name="T16" fmla="*/ 41 w 72"/>
                <a:gd name="T17" fmla="*/ 74 h 83"/>
                <a:gd name="T18" fmla="*/ 66 w 72"/>
                <a:gd name="T19" fmla="*/ 63 h 83"/>
                <a:gd name="T20" fmla="*/ 72 w 72"/>
                <a:gd name="T21" fmla="*/ 69 h 83"/>
                <a:gd name="T22" fmla="*/ 40 w 72"/>
                <a:gd name="T23" fmla="*/ 83 h 83"/>
                <a:gd name="T24" fmla="*/ 0 w 72"/>
                <a:gd name="T2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3">
                  <a:moveTo>
                    <a:pt x="0" y="42"/>
                  </a:moveTo>
                  <a:cubicBezTo>
                    <a:pt x="0" y="41"/>
                    <a:pt x="0" y="41"/>
                    <a:pt x="0" y="41"/>
                  </a:cubicBezTo>
                  <a:cubicBezTo>
                    <a:pt x="0" y="19"/>
                    <a:pt x="17" y="0"/>
                    <a:pt x="41" y="0"/>
                  </a:cubicBezTo>
                  <a:cubicBezTo>
                    <a:pt x="55" y="0"/>
                    <a:pt x="64" y="5"/>
                    <a:pt x="72" y="13"/>
                  </a:cubicBezTo>
                  <a:cubicBezTo>
                    <a:pt x="66" y="19"/>
                    <a:pt x="66" y="19"/>
                    <a:pt x="66" y="19"/>
                  </a:cubicBezTo>
                  <a:cubicBezTo>
                    <a:pt x="59" y="13"/>
                    <a:pt x="51" y="9"/>
                    <a:pt x="41" y="9"/>
                  </a:cubicBezTo>
                  <a:cubicBezTo>
                    <a:pt x="23" y="9"/>
                    <a:pt x="10" y="23"/>
                    <a:pt x="10" y="41"/>
                  </a:cubicBezTo>
                  <a:cubicBezTo>
                    <a:pt x="10" y="41"/>
                    <a:pt x="10" y="41"/>
                    <a:pt x="10" y="41"/>
                  </a:cubicBezTo>
                  <a:cubicBezTo>
                    <a:pt x="10" y="60"/>
                    <a:pt x="23" y="74"/>
                    <a:pt x="41" y="74"/>
                  </a:cubicBezTo>
                  <a:cubicBezTo>
                    <a:pt x="51" y="74"/>
                    <a:pt x="59" y="70"/>
                    <a:pt x="66" y="63"/>
                  </a:cubicBezTo>
                  <a:cubicBezTo>
                    <a:pt x="72" y="69"/>
                    <a:pt x="72" y="69"/>
                    <a:pt x="72" y="69"/>
                  </a:cubicBezTo>
                  <a:cubicBezTo>
                    <a:pt x="64" y="77"/>
                    <a:pt x="55" y="83"/>
                    <a:pt x="40" y="83"/>
                  </a:cubicBezTo>
                  <a:cubicBezTo>
                    <a:pt x="17" y="83"/>
                    <a:pt x="0" y="65"/>
                    <a:pt x="0"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7" name="Freeform 13"/>
            <p:cNvSpPr>
              <a:spLocks noEditPoints="1"/>
            </p:cNvSpPr>
            <p:nvPr userDrawn="1"/>
          </p:nvSpPr>
          <p:spPr bwMode="auto">
            <a:xfrm>
              <a:off x="1292811" y="3287713"/>
              <a:ext cx="279455" cy="279400"/>
            </a:xfrm>
            <a:custGeom>
              <a:avLst/>
              <a:gdLst>
                <a:gd name="T0" fmla="*/ 0 w 82"/>
                <a:gd name="T1" fmla="*/ 42 h 83"/>
                <a:gd name="T2" fmla="*/ 0 w 82"/>
                <a:gd name="T3" fmla="*/ 41 h 83"/>
                <a:gd name="T4" fmla="*/ 41 w 82"/>
                <a:gd name="T5" fmla="*/ 0 h 83"/>
                <a:gd name="T6" fmla="*/ 82 w 82"/>
                <a:gd name="T7" fmla="*/ 41 h 83"/>
                <a:gd name="T8" fmla="*/ 82 w 82"/>
                <a:gd name="T9" fmla="*/ 41 h 83"/>
                <a:gd name="T10" fmla="*/ 41 w 82"/>
                <a:gd name="T11" fmla="*/ 83 h 83"/>
                <a:gd name="T12" fmla="*/ 0 w 82"/>
                <a:gd name="T13" fmla="*/ 42 h 83"/>
                <a:gd name="T14" fmla="*/ 72 w 82"/>
                <a:gd name="T15" fmla="*/ 42 h 83"/>
                <a:gd name="T16" fmla="*/ 72 w 82"/>
                <a:gd name="T17" fmla="*/ 41 h 83"/>
                <a:gd name="T18" fmla="*/ 41 w 82"/>
                <a:gd name="T19" fmla="*/ 9 h 83"/>
                <a:gd name="T20" fmla="*/ 10 w 82"/>
                <a:gd name="T21" fmla="*/ 41 h 83"/>
                <a:gd name="T22" fmla="*/ 10 w 82"/>
                <a:gd name="T23" fmla="*/ 41 h 83"/>
                <a:gd name="T24" fmla="*/ 41 w 82"/>
                <a:gd name="T25" fmla="*/ 74 h 83"/>
                <a:gd name="T26" fmla="*/ 72 w 82"/>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83">
                  <a:moveTo>
                    <a:pt x="0" y="42"/>
                  </a:moveTo>
                  <a:cubicBezTo>
                    <a:pt x="0" y="41"/>
                    <a:pt x="0" y="41"/>
                    <a:pt x="0" y="41"/>
                  </a:cubicBezTo>
                  <a:cubicBezTo>
                    <a:pt x="0" y="19"/>
                    <a:pt x="17" y="0"/>
                    <a:pt x="41" y="0"/>
                  </a:cubicBezTo>
                  <a:cubicBezTo>
                    <a:pt x="65" y="0"/>
                    <a:pt x="82" y="19"/>
                    <a:pt x="82" y="41"/>
                  </a:cubicBezTo>
                  <a:cubicBezTo>
                    <a:pt x="82" y="41"/>
                    <a:pt x="82" y="41"/>
                    <a:pt x="82" y="41"/>
                  </a:cubicBezTo>
                  <a:cubicBezTo>
                    <a:pt x="82" y="63"/>
                    <a:pt x="65" y="83"/>
                    <a:pt x="41" y="83"/>
                  </a:cubicBezTo>
                  <a:cubicBezTo>
                    <a:pt x="17" y="83"/>
                    <a:pt x="0" y="64"/>
                    <a:pt x="0" y="42"/>
                  </a:cubicBezTo>
                  <a:close/>
                  <a:moveTo>
                    <a:pt x="72" y="42"/>
                  </a:moveTo>
                  <a:cubicBezTo>
                    <a:pt x="72" y="41"/>
                    <a:pt x="72" y="41"/>
                    <a:pt x="72" y="41"/>
                  </a:cubicBezTo>
                  <a:cubicBezTo>
                    <a:pt x="72" y="23"/>
                    <a:pt x="59" y="9"/>
                    <a:pt x="41" y="9"/>
                  </a:cubicBezTo>
                  <a:cubicBezTo>
                    <a:pt x="23" y="9"/>
                    <a:pt x="10" y="23"/>
                    <a:pt x="10" y="41"/>
                  </a:cubicBezTo>
                  <a:cubicBezTo>
                    <a:pt x="10" y="41"/>
                    <a:pt x="10" y="41"/>
                    <a:pt x="10" y="41"/>
                  </a:cubicBezTo>
                  <a:cubicBezTo>
                    <a:pt x="10" y="60"/>
                    <a:pt x="23" y="74"/>
                    <a:pt x="41"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8" name="Freeform 14"/>
            <p:cNvSpPr>
              <a:spLocks/>
            </p:cNvSpPr>
            <p:nvPr userDrawn="1"/>
          </p:nvSpPr>
          <p:spPr bwMode="auto">
            <a:xfrm>
              <a:off x="1642129" y="3294062"/>
              <a:ext cx="228645" cy="266700"/>
            </a:xfrm>
            <a:custGeom>
              <a:avLst/>
              <a:gdLst>
                <a:gd name="T0" fmla="*/ 0 w 144"/>
                <a:gd name="T1" fmla="*/ 0 h 168"/>
                <a:gd name="T2" fmla="*/ 17 w 144"/>
                <a:gd name="T3" fmla="*/ 0 h 168"/>
                <a:gd name="T4" fmla="*/ 127 w 144"/>
                <a:gd name="T5" fmla="*/ 136 h 168"/>
                <a:gd name="T6" fmla="*/ 127 w 144"/>
                <a:gd name="T7" fmla="*/ 0 h 168"/>
                <a:gd name="T8" fmla="*/ 144 w 144"/>
                <a:gd name="T9" fmla="*/ 0 h 168"/>
                <a:gd name="T10" fmla="*/ 144 w 144"/>
                <a:gd name="T11" fmla="*/ 168 h 168"/>
                <a:gd name="T12" fmla="*/ 129 w 144"/>
                <a:gd name="T13" fmla="*/ 168 h 168"/>
                <a:gd name="T14" fmla="*/ 19 w 144"/>
                <a:gd name="T15" fmla="*/ 30 h 168"/>
                <a:gd name="T16" fmla="*/ 19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7" y="0"/>
                  </a:lnTo>
                  <a:lnTo>
                    <a:pt x="127" y="136"/>
                  </a:lnTo>
                  <a:lnTo>
                    <a:pt x="127" y="0"/>
                  </a:lnTo>
                  <a:lnTo>
                    <a:pt x="144" y="0"/>
                  </a:lnTo>
                  <a:lnTo>
                    <a:pt x="144" y="168"/>
                  </a:lnTo>
                  <a:lnTo>
                    <a:pt x="129"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9" name="Freeform 15"/>
            <p:cNvSpPr>
              <a:spLocks/>
            </p:cNvSpPr>
            <p:nvPr userDrawn="1"/>
          </p:nvSpPr>
          <p:spPr bwMode="auto">
            <a:xfrm>
              <a:off x="1940638" y="3287713"/>
              <a:ext cx="241347" cy="279400"/>
            </a:xfrm>
            <a:custGeom>
              <a:avLst/>
              <a:gdLst>
                <a:gd name="T0" fmla="*/ 0 w 71"/>
                <a:gd name="T1" fmla="*/ 42 h 83"/>
                <a:gd name="T2" fmla="*/ 0 w 71"/>
                <a:gd name="T3" fmla="*/ 41 h 83"/>
                <a:gd name="T4" fmla="*/ 40 w 71"/>
                <a:gd name="T5" fmla="*/ 0 h 83"/>
                <a:gd name="T6" fmla="*/ 71 w 71"/>
                <a:gd name="T7" fmla="*/ 13 h 83"/>
                <a:gd name="T8" fmla="*/ 65 w 71"/>
                <a:gd name="T9" fmla="*/ 19 h 83"/>
                <a:gd name="T10" fmla="*/ 40 w 71"/>
                <a:gd name="T11" fmla="*/ 9 h 83"/>
                <a:gd name="T12" fmla="*/ 9 w 71"/>
                <a:gd name="T13" fmla="*/ 41 h 83"/>
                <a:gd name="T14" fmla="*/ 9 w 71"/>
                <a:gd name="T15" fmla="*/ 41 h 83"/>
                <a:gd name="T16" fmla="*/ 40 w 71"/>
                <a:gd name="T17" fmla="*/ 74 h 83"/>
                <a:gd name="T18" fmla="*/ 65 w 71"/>
                <a:gd name="T19" fmla="*/ 63 h 83"/>
                <a:gd name="T20" fmla="*/ 71 w 71"/>
                <a:gd name="T21" fmla="*/ 69 h 83"/>
                <a:gd name="T22" fmla="*/ 40 w 71"/>
                <a:gd name="T23" fmla="*/ 83 h 83"/>
                <a:gd name="T24" fmla="*/ 0 w 71"/>
                <a:gd name="T2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3">
                  <a:moveTo>
                    <a:pt x="0" y="42"/>
                  </a:moveTo>
                  <a:cubicBezTo>
                    <a:pt x="0" y="41"/>
                    <a:pt x="0" y="41"/>
                    <a:pt x="0" y="41"/>
                  </a:cubicBezTo>
                  <a:cubicBezTo>
                    <a:pt x="0" y="19"/>
                    <a:pt x="16" y="0"/>
                    <a:pt x="40" y="0"/>
                  </a:cubicBezTo>
                  <a:cubicBezTo>
                    <a:pt x="54" y="0"/>
                    <a:pt x="63" y="5"/>
                    <a:pt x="71" y="13"/>
                  </a:cubicBezTo>
                  <a:cubicBezTo>
                    <a:pt x="65" y="19"/>
                    <a:pt x="65" y="19"/>
                    <a:pt x="65" y="19"/>
                  </a:cubicBezTo>
                  <a:cubicBezTo>
                    <a:pt x="58" y="13"/>
                    <a:pt x="51" y="9"/>
                    <a:pt x="40" y="9"/>
                  </a:cubicBezTo>
                  <a:cubicBezTo>
                    <a:pt x="22" y="9"/>
                    <a:pt x="9" y="23"/>
                    <a:pt x="9" y="41"/>
                  </a:cubicBezTo>
                  <a:cubicBezTo>
                    <a:pt x="9" y="41"/>
                    <a:pt x="9" y="41"/>
                    <a:pt x="9" y="41"/>
                  </a:cubicBezTo>
                  <a:cubicBezTo>
                    <a:pt x="9" y="60"/>
                    <a:pt x="22" y="74"/>
                    <a:pt x="40" y="74"/>
                  </a:cubicBezTo>
                  <a:cubicBezTo>
                    <a:pt x="51" y="74"/>
                    <a:pt x="58" y="70"/>
                    <a:pt x="65" y="63"/>
                  </a:cubicBezTo>
                  <a:cubicBezTo>
                    <a:pt x="71" y="69"/>
                    <a:pt x="71" y="69"/>
                    <a:pt x="71" y="69"/>
                  </a:cubicBezTo>
                  <a:cubicBezTo>
                    <a:pt x="63" y="77"/>
                    <a:pt x="54" y="83"/>
                    <a:pt x="40" y="83"/>
                  </a:cubicBezTo>
                  <a:cubicBezTo>
                    <a:pt x="17" y="83"/>
                    <a:pt x="0" y="65"/>
                    <a:pt x="0"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0" name="Freeform 16"/>
            <p:cNvSpPr>
              <a:spLocks/>
            </p:cNvSpPr>
            <p:nvPr userDrawn="1"/>
          </p:nvSpPr>
          <p:spPr bwMode="auto">
            <a:xfrm>
              <a:off x="2241264" y="3294062"/>
              <a:ext cx="184186" cy="266700"/>
            </a:xfrm>
            <a:custGeom>
              <a:avLst/>
              <a:gdLst>
                <a:gd name="T0" fmla="*/ 0 w 116"/>
                <a:gd name="T1" fmla="*/ 0 h 168"/>
                <a:gd name="T2" fmla="*/ 19 w 116"/>
                <a:gd name="T3" fmla="*/ 0 h 168"/>
                <a:gd name="T4" fmla="*/ 19 w 116"/>
                <a:gd name="T5" fmla="*/ 151 h 168"/>
                <a:gd name="T6" fmla="*/ 116 w 116"/>
                <a:gd name="T7" fmla="*/ 151 h 168"/>
                <a:gd name="T8" fmla="*/ 116 w 116"/>
                <a:gd name="T9" fmla="*/ 168 h 168"/>
                <a:gd name="T10" fmla="*/ 0 w 116"/>
                <a:gd name="T11" fmla="*/ 168 h 168"/>
                <a:gd name="T12" fmla="*/ 0 w 116"/>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16" h="168">
                  <a:moveTo>
                    <a:pt x="0" y="0"/>
                  </a:moveTo>
                  <a:lnTo>
                    <a:pt x="19" y="0"/>
                  </a:lnTo>
                  <a:lnTo>
                    <a:pt x="19" y="151"/>
                  </a:lnTo>
                  <a:lnTo>
                    <a:pt x="116" y="151"/>
                  </a:lnTo>
                  <a:lnTo>
                    <a:pt x="116"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1" name="Freeform 17"/>
            <p:cNvSpPr>
              <a:spLocks/>
            </p:cNvSpPr>
            <p:nvPr userDrawn="1"/>
          </p:nvSpPr>
          <p:spPr bwMode="auto">
            <a:xfrm>
              <a:off x="2474143" y="3294062"/>
              <a:ext cx="226527" cy="273051"/>
            </a:xfrm>
            <a:custGeom>
              <a:avLst/>
              <a:gdLst>
                <a:gd name="T0" fmla="*/ 0 w 67"/>
                <a:gd name="T1" fmla="*/ 46 h 81"/>
                <a:gd name="T2" fmla="*/ 0 w 67"/>
                <a:gd name="T3" fmla="*/ 0 h 81"/>
                <a:gd name="T4" fmla="*/ 10 w 67"/>
                <a:gd name="T5" fmla="*/ 0 h 81"/>
                <a:gd name="T6" fmla="*/ 10 w 67"/>
                <a:gd name="T7" fmla="*/ 45 h 81"/>
                <a:gd name="T8" fmla="*/ 34 w 67"/>
                <a:gd name="T9" fmla="*/ 72 h 81"/>
                <a:gd name="T10" fmla="*/ 58 w 67"/>
                <a:gd name="T11" fmla="*/ 46 h 81"/>
                <a:gd name="T12" fmla="*/ 58 w 67"/>
                <a:gd name="T13" fmla="*/ 0 h 81"/>
                <a:gd name="T14" fmla="*/ 67 w 67"/>
                <a:gd name="T15" fmla="*/ 0 h 81"/>
                <a:gd name="T16" fmla="*/ 67 w 67"/>
                <a:gd name="T17" fmla="*/ 45 h 81"/>
                <a:gd name="T18" fmla="*/ 34 w 67"/>
                <a:gd name="T19" fmla="*/ 81 h 81"/>
                <a:gd name="T20" fmla="*/ 0 w 67"/>
                <a:gd name="T21"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1">
                  <a:moveTo>
                    <a:pt x="0" y="46"/>
                  </a:moveTo>
                  <a:cubicBezTo>
                    <a:pt x="0" y="0"/>
                    <a:pt x="0" y="0"/>
                    <a:pt x="0" y="0"/>
                  </a:cubicBezTo>
                  <a:cubicBezTo>
                    <a:pt x="10" y="0"/>
                    <a:pt x="10" y="0"/>
                    <a:pt x="10" y="0"/>
                  </a:cubicBezTo>
                  <a:cubicBezTo>
                    <a:pt x="10" y="45"/>
                    <a:pt x="10" y="45"/>
                    <a:pt x="10" y="45"/>
                  </a:cubicBezTo>
                  <a:cubicBezTo>
                    <a:pt x="10" y="63"/>
                    <a:pt x="19" y="72"/>
                    <a:pt x="34" y="72"/>
                  </a:cubicBezTo>
                  <a:cubicBezTo>
                    <a:pt x="49" y="72"/>
                    <a:pt x="58" y="63"/>
                    <a:pt x="58" y="46"/>
                  </a:cubicBezTo>
                  <a:cubicBezTo>
                    <a:pt x="58" y="0"/>
                    <a:pt x="58" y="0"/>
                    <a:pt x="58" y="0"/>
                  </a:cubicBezTo>
                  <a:cubicBezTo>
                    <a:pt x="67" y="0"/>
                    <a:pt x="67" y="0"/>
                    <a:pt x="67" y="0"/>
                  </a:cubicBezTo>
                  <a:cubicBezTo>
                    <a:pt x="67" y="45"/>
                    <a:pt x="67" y="45"/>
                    <a:pt x="67" y="45"/>
                  </a:cubicBezTo>
                  <a:cubicBezTo>
                    <a:pt x="67" y="69"/>
                    <a:pt x="54" y="81"/>
                    <a:pt x="34" y="81"/>
                  </a:cubicBezTo>
                  <a:cubicBezTo>
                    <a:pt x="14" y="81"/>
                    <a:pt x="0" y="69"/>
                    <a:pt x="0" y="46"/>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2" name="Freeform 18"/>
            <p:cNvSpPr>
              <a:spLocks/>
            </p:cNvSpPr>
            <p:nvPr userDrawn="1"/>
          </p:nvSpPr>
          <p:spPr bwMode="auto">
            <a:xfrm>
              <a:off x="2759948" y="3287713"/>
              <a:ext cx="203240" cy="277283"/>
            </a:xfrm>
            <a:custGeom>
              <a:avLst/>
              <a:gdLst>
                <a:gd name="T0" fmla="*/ 0 w 60"/>
                <a:gd name="T1" fmla="*/ 70 h 82"/>
                <a:gd name="T2" fmla="*/ 6 w 60"/>
                <a:gd name="T3" fmla="*/ 63 h 82"/>
                <a:gd name="T4" fmla="*/ 33 w 60"/>
                <a:gd name="T5" fmla="*/ 74 h 82"/>
                <a:gd name="T6" fmla="*/ 51 w 60"/>
                <a:gd name="T7" fmla="*/ 61 h 82"/>
                <a:gd name="T8" fmla="*/ 51 w 60"/>
                <a:gd name="T9" fmla="*/ 61 h 82"/>
                <a:gd name="T10" fmla="*/ 30 w 60"/>
                <a:gd name="T11" fmla="*/ 45 h 82"/>
                <a:gd name="T12" fmla="*/ 3 w 60"/>
                <a:gd name="T13" fmla="*/ 22 h 82"/>
                <a:gd name="T14" fmla="*/ 3 w 60"/>
                <a:gd name="T15" fmla="*/ 22 h 82"/>
                <a:gd name="T16" fmla="*/ 30 w 60"/>
                <a:gd name="T17" fmla="*/ 0 h 82"/>
                <a:gd name="T18" fmla="*/ 58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3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6" y="63"/>
                    <a:pt x="6" y="63"/>
                    <a:pt x="6" y="63"/>
                  </a:cubicBezTo>
                  <a:cubicBezTo>
                    <a:pt x="14" y="71"/>
                    <a:pt x="22" y="74"/>
                    <a:pt x="33" y="74"/>
                  </a:cubicBezTo>
                  <a:cubicBezTo>
                    <a:pt x="44" y="74"/>
                    <a:pt x="51" y="69"/>
                    <a:pt x="51" y="61"/>
                  </a:cubicBezTo>
                  <a:cubicBezTo>
                    <a:pt x="51" y="61"/>
                    <a:pt x="51" y="61"/>
                    <a:pt x="51" y="61"/>
                  </a:cubicBezTo>
                  <a:cubicBezTo>
                    <a:pt x="51" y="53"/>
                    <a:pt x="47" y="49"/>
                    <a:pt x="30" y="45"/>
                  </a:cubicBezTo>
                  <a:cubicBezTo>
                    <a:pt x="12" y="41"/>
                    <a:pt x="3" y="36"/>
                    <a:pt x="3" y="22"/>
                  </a:cubicBezTo>
                  <a:cubicBezTo>
                    <a:pt x="3" y="22"/>
                    <a:pt x="3" y="22"/>
                    <a:pt x="3" y="22"/>
                  </a:cubicBezTo>
                  <a:cubicBezTo>
                    <a:pt x="3" y="10"/>
                    <a:pt x="14" y="0"/>
                    <a:pt x="30" y="0"/>
                  </a:cubicBezTo>
                  <a:cubicBezTo>
                    <a:pt x="41" y="0"/>
                    <a:pt x="50" y="4"/>
                    <a:pt x="58" y="10"/>
                  </a:cubicBezTo>
                  <a:cubicBezTo>
                    <a:pt x="52" y="17"/>
                    <a:pt x="52" y="17"/>
                    <a:pt x="52" y="17"/>
                  </a:cubicBezTo>
                  <a:cubicBezTo>
                    <a:pt x="45" y="11"/>
                    <a:pt x="38" y="9"/>
                    <a:pt x="29" y="9"/>
                  </a:cubicBezTo>
                  <a:cubicBezTo>
                    <a:pt x="19" y="9"/>
                    <a:pt x="12" y="14"/>
                    <a:pt x="12" y="21"/>
                  </a:cubicBezTo>
                  <a:cubicBezTo>
                    <a:pt x="12" y="22"/>
                    <a:pt x="12" y="22"/>
                    <a:pt x="12" y="22"/>
                  </a:cubicBezTo>
                  <a:cubicBezTo>
                    <a:pt x="12" y="29"/>
                    <a:pt x="16" y="33"/>
                    <a:pt x="34" y="37"/>
                  </a:cubicBezTo>
                  <a:cubicBezTo>
                    <a:pt x="52" y="41"/>
                    <a:pt x="60" y="48"/>
                    <a:pt x="60" y="60"/>
                  </a:cubicBezTo>
                  <a:cubicBezTo>
                    <a:pt x="60" y="60"/>
                    <a:pt x="60" y="60"/>
                    <a:pt x="60" y="60"/>
                  </a:cubicBezTo>
                  <a:cubicBezTo>
                    <a:pt x="60" y="74"/>
                    <a:pt x="49" y="82"/>
                    <a:pt x="33" y="82"/>
                  </a:cubicBezTo>
                  <a:cubicBezTo>
                    <a:pt x="20" y="82"/>
                    <a:pt x="10"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3" name="Rectangle 19"/>
            <p:cNvSpPr>
              <a:spLocks noChangeArrowheads="1"/>
            </p:cNvSpPr>
            <p:nvPr userDrawn="1"/>
          </p:nvSpPr>
          <p:spPr bwMode="auto">
            <a:xfrm>
              <a:off x="3030935" y="3294062"/>
              <a:ext cx="31757"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4" name="Freeform 20"/>
            <p:cNvSpPr>
              <a:spLocks noEditPoints="1"/>
            </p:cNvSpPr>
            <p:nvPr userDrawn="1"/>
          </p:nvSpPr>
          <p:spPr bwMode="auto">
            <a:xfrm>
              <a:off x="3134672" y="3287713"/>
              <a:ext cx="279455" cy="279400"/>
            </a:xfrm>
            <a:custGeom>
              <a:avLst/>
              <a:gdLst>
                <a:gd name="T0" fmla="*/ 0 w 82"/>
                <a:gd name="T1" fmla="*/ 42 h 83"/>
                <a:gd name="T2" fmla="*/ 0 w 82"/>
                <a:gd name="T3" fmla="*/ 41 h 83"/>
                <a:gd name="T4" fmla="*/ 41 w 82"/>
                <a:gd name="T5" fmla="*/ 0 h 83"/>
                <a:gd name="T6" fmla="*/ 82 w 82"/>
                <a:gd name="T7" fmla="*/ 41 h 83"/>
                <a:gd name="T8" fmla="*/ 82 w 82"/>
                <a:gd name="T9" fmla="*/ 41 h 83"/>
                <a:gd name="T10" fmla="*/ 41 w 82"/>
                <a:gd name="T11" fmla="*/ 83 h 83"/>
                <a:gd name="T12" fmla="*/ 0 w 82"/>
                <a:gd name="T13" fmla="*/ 42 h 83"/>
                <a:gd name="T14" fmla="*/ 72 w 82"/>
                <a:gd name="T15" fmla="*/ 42 h 83"/>
                <a:gd name="T16" fmla="*/ 72 w 82"/>
                <a:gd name="T17" fmla="*/ 41 h 83"/>
                <a:gd name="T18" fmla="*/ 41 w 82"/>
                <a:gd name="T19" fmla="*/ 9 h 83"/>
                <a:gd name="T20" fmla="*/ 10 w 82"/>
                <a:gd name="T21" fmla="*/ 41 h 83"/>
                <a:gd name="T22" fmla="*/ 10 w 82"/>
                <a:gd name="T23" fmla="*/ 41 h 83"/>
                <a:gd name="T24" fmla="*/ 41 w 82"/>
                <a:gd name="T25" fmla="*/ 74 h 83"/>
                <a:gd name="T26" fmla="*/ 72 w 82"/>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83">
                  <a:moveTo>
                    <a:pt x="0" y="42"/>
                  </a:moveTo>
                  <a:cubicBezTo>
                    <a:pt x="0" y="41"/>
                    <a:pt x="0" y="41"/>
                    <a:pt x="0" y="41"/>
                  </a:cubicBezTo>
                  <a:cubicBezTo>
                    <a:pt x="0" y="19"/>
                    <a:pt x="17" y="0"/>
                    <a:pt x="41" y="0"/>
                  </a:cubicBezTo>
                  <a:cubicBezTo>
                    <a:pt x="65" y="0"/>
                    <a:pt x="82" y="19"/>
                    <a:pt x="82" y="41"/>
                  </a:cubicBezTo>
                  <a:cubicBezTo>
                    <a:pt x="82" y="41"/>
                    <a:pt x="82" y="41"/>
                    <a:pt x="82" y="41"/>
                  </a:cubicBezTo>
                  <a:cubicBezTo>
                    <a:pt x="82" y="63"/>
                    <a:pt x="65" y="83"/>
                    <a:pt x="41" y="83"/>
                  </a:cubicBezTo>
                  <a:cubicBezTo>
                    <a:pt x="17" y="83"/>
                    <a:pt x="0" y="64"/>
                    <a:pt x="0" y="42"/>
                  </a:cubicBezTo>
                  <a:close/>
                  <a:moveTo>
                    <a:pt x="72" y="42"/>
                  </a:moveTo>
                  <a:cubicBezTo>
                    <a:pt x="72" y="41"/>
                    <a:pt x="72" y="41"/>
                    <a:pt x="72" y="41"/>
                  </a:cubicBezTo>
                  <a:cubicBezTo>
                    <a:pt x="72" y="23"/>
                    <a:pt x="59" y="9"/>
                    <a:pt x="41" y="9"/>
                  </a:cubicBezTo>
                  <a:cubicBezTo>
                    <a:pt x="23" y="9"/>
                    <a:pt x="10" y="23"/>
                    <a:pt x="10" y="41"/>
                  </a:cubicBezTo>
                  <a:cubicBezTo>
                    <a:pt x="10" y="41"/>
                    <a:pt x="10" y="41"/>
                    <a:pt x="10" y="41"/>
                  </a:cubicBezTo>
                  <a:cubicBezTo>
                    <a:pt x="10" y="60"/>
                    <a:pt x="23" y="74"/>
                    <a:pt x="41"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5" name="Freeform 21"/>
            <p:cNvSpPr>
              <a:spLocks/>
            </p:cNvSpPr>
            <p:nvPr userDrawn="1"/>
          </p:nvSpPr>
          <p:spPr bwMode="auto">
            <a:xfrm>
              <a:off x="3481874" y="3294062"/>
              <a:ext cx="226527" cy="266700"/>
            </a:xfrm>
            <a:custGeom>
              <a:avLst/>
              <a:gdLst>
                <a:gd name="T0" fmla="*/ 0 w 143"/>
                <a:gd name="T1" fmla="*/ 0 h 168"/>
                <a:gd name="T2" fmla="*/ 17 w 143"/>
                <a:gd name="T3" fmla="*/ 0 h 168"/>
                <a:gd name="T4" fmla="*/ 126 w 143"/>
                <a:gd name="T5" fmla="*/ 136 h 168"/>
                <a:gd name="T6" fmla="*/ 126 w 143"/>
                <a:gd name="T7" fmla="*/ 0 h 168"/>
                <a:gd name="T8" fmla="*/ 143 w 143"/>
                <a:gd name="T9" fmla="*/ 0 h 168"/>
                <a:gd name="T10" fmla="*/ 143 w 143"/>
                <a:gd name="T11" fmla="*/ 168 h 168"/>
                <a:gd name="T12" fmla="*/ 128 w 143"/>
                <a:gd name="T13" fmla="*/ 168 h 168"/>
                <a:gd name="T14" fmla="*/ 19 w 143"/>
                <a:gd name="T15" fmla="*/ 30 h 168"/>
                <a:gd name="T16" fmla="*/ 19 w 143"/>
                <a:gd name="T17" fmla="*/ 168 h 168"/>
                <a:gd name="T18" fmla="*/ 0 w 143"/>
                <a:gd name="T19" fmla="*/ 168 h 168"/>
                <a:gd name="T20" fmla="*/ 0 w 143"/>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168">
                  <a:moveTo>
                    <a:pt x="0" y="0"/>
                  </a:moveTo>
                  <a:lnTo>
                    <a:pt x="17" y="0"/>
                  </a:lnTo>
                  <a:lnTo>
                    <a:pt x="126" y="136"/>
                  </a:lnTo>
                  <a:lnTo>
                    <a:pt x="126" y="0"/>
                  </a:lnTo>
                  <a:lnTo>
                    <a:pt x="143" y="0"/>
                  </a:lnTo>
                  <a:lnTo>
                    <a:pt x="143" y="168"/>
                  </a:lnTo>
                  <a:lnTo>
                    <a:pt x="128"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grpSp>
      <p:sp>
        <p:nvSpPr>
          <p:cNvPr id="46" name="Cover"/>
          <p:cNvSpPr/>
          <p:nvPr userDrawn="1"/>
        </p:nvSpPr>
        <p:spPr>
          <a:xfrm>
            <a:off x="3909485" y="2622551"/>
            <a:ext cx="8282516" cy="1625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sp>
        <p:nvSpPr>
          <p:cNvPr id="47" name="Rectangle 5"/>
          <p:cNvSpPr>
            <a:spLocks noChangeArrowheads="1"/>
          </p:cNvSpPr>
          <p:nvPr userDrawn="1"/>
        </p:nvSpPr>
        <p:spPr bwMode="auto">
          <a:xfrm>
            <a:off x="4326467" y="3081867"/>
            <a:ext cx="97367" cy="692151"/>
          </a:xfrm>
          <a:prstGeom prst="rect">
            <a:avLst/>
          </a:prstGeom>
          <a:solidFill>
            <a:srgbClr val="00A03C"/>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8" name="Rectangle 6"/>
          <p:cNvSpPr>
            <a:spLocks noChangeArrowheads="1"/>
          </p:cNvSpPr>
          <p:nvPr userDrawn="1"/>
        </p:nvSpPr>
        <p:spPr bwMode="auto">
          <a:xfrm>
            <a:off x="4226984" y="3081867"/>
            <a:ext cx="99483" cy="692151"/>
          </a:xfrm>
          <a:prstGeom prst="rect">
            <a:avLst/>
          </a:prstGeom>
          <a:solidFill>
            <a:srgbClr val="FFCD00"/>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9" name="Rectangle 7"/>
          <p:cNvSpPr>
            <a:spLocks noChangeArrowheads="1"/>
          </p:cNvSpPr>
          <p:nvPr userDrawn="1"/>
        </p:nvSpPr>
        <p:spPr bwMode="auto">
          <a:xfrm>
            <a:off x="4127501" y="3081867"/>
            <a:ext cx="99484" cy="692151"/>
          </a:xfrm>
          <a:prstGeom prst="rect">
            <a:avLst/>
          </a:prstGeom>
          <a:solidFill>
            <a:srgbClr val="0069B4"/>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0" name="Rectangle 8"/>
          <p:cNvSpPr>
            <a:spLocks noChangeArrowheads="1"/>
          </p:cNvSpPr>
          <p:nvPr userDrawn="1"/>
        </p:nvSpPr>
        <p:spPr bwMode="auto">
          <a:xfrm>
            <a:off x="4025900" y="3081867"/>
            <a:ext cx="101600" cy="692151"/>
          </a:xfrm>
          <a:prstGeom prst="rect">
            <a:avLst/>
          </a:prstGeom>
          <a:solidFill>
            <a:srgbClr val="00AAC8"/>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1" name="Rectangle 9"/>
          <p:cNvSpPr>
            <a:spLocks noChangeArrowheads="1"/>
          </p:cNvSpPr>
          <p:nvPr userDrawn="1"/>
        </p:nvSpPr>
        <p:spPr bwMode="auto">
          <a:xfrm>
            <a:off x="3928534" y="3081867"/>
            <a:ext cx="97367" cy="692151"/>
          </a:xfrm>
          <a:prstGeom prst="rect">
            <a:avLst/>
          </a:prstGeom>
          <a:solidFill>
            <a:srgbClr val="E63232"/>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2" name="Rectangle 10"/>
          <p:cNvSpPr>
            <a:spLocks noChangeArrowheads="1"/>
          </p:cNvSpPr>
          <p:nvPr userDrawn="1"/>
        </p:nvSpPr>
        <p:spPr bwMode="auto">
          <a:xfrm>
            <a:off x="4423834" y="3081867"/>
            <a:ext cx="99484" cy="692151"/>
          </a:xfrm>
          <a:prstGeom prst="rect">
            <a:avLst/>
          </a:prstGeom>
          <a:solidFill>
            <a:srgbClr val="DC4191"/>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3" name="Rectangle 11"/>
          <p:cNvSpPr>
            <a:spLocks noChangeArrowheads="1"/>
          </p:cNvSpPr>
          <p:nvPr userDrawn="1"/>
        </p:nvSpPr>
        <p:spPr bwMode="auto">
          <a:xfrm>
            <a:off x="4523318" y="3081867"/>
            <a:ext cx="97367" cy="692151"/>
          </a:xfrm>
          <a:prstGeom prst="rect">
            <a:avLst/>
          </a:prstGeom>
          <a:solidFill>
            <a:srgbClr val="643C91"/>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4" name="Titel 53">
            <a:extLst>
              <a:ext uri="{FF2B5EF4-FFF2-40B4-BE49-F238E27FC236}">
                <a16:creationId xmlns:a16="http://schemas.microsoft.com/office/drawing/2014/main" id="{F7EC8857-2FC6-4802-A537-AB45895BB04B}"/>
              </a:ext>
            </a:extLst>
          </p:cNvPr>
          <p:cNvSpPr>
            <a:spLocks noGrp="1"/>
          </p:cNvSpPr>
          <p:nvPr>
            <p:ph type="title" hasCustomPrompt="1"/>
          </p:nvPr>
        </p:nvSpPr>
        <p:spPr>
          <a:xfrm>
            <a:off x="0" y="-484448"/>
            <a:ext cx="12193200" cy="266400"/>
          </a:xfrm>
        </p:spPr>
        <p:txBody>
          <a:bodyPr/>
          <a:lstStyle>
            <a:lvl1pPr>
              <a:defRPr sz="1600" cap="none">
                <a:latin typeface="+mj-lt"/>
              </a:defRPr>
            </a:lvl1pPr>
          </a:lstStyle>
          <a:p>
            <a:r>
              <a:rPr lang="nl-NL"/>
              <a:t>Logo animation (Outro)</a:t>
            </a:r>
            <a:endParaRPr lang="nl-NL" dirty="0"/>
          </a:p>
        </p:txBody>
      </p:sp>
    </p:spTree>
    <p:extLst>
      <p:ext uri="{BB962C8B-B14F-4D97-AF65-F5344CB8AC3E}">
        <p14:creationId xmlns:p14="http://schemas.microsoft.com/office/powerpoint/2010/main" val="8302362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100000">
                                          <p:val>
                                            <p:strVal val="#ppt_x"/>
                                          </p:val>
                                        </p:tav>
                                      </p:tavLst>
                                    </p:anim>
                                    <p:anim calcmode="lin" valueType="num">
                                      <p:cBhvr>
                                        <p:cTn id="8" dur="500" fill="hold"/>
                                        <p:tgtEl>
                                          <p:spTgt spid="51"/>
                                        </p:tgtEl>
                                        <p:attrNameLst>
                                          <p:attrName>ppt_y</p:attrName>
                                        </p:attrNameLst>
                                      </p:cBhvr>
                                      <p:tavLst>
                                        <p:tav tm="0">
                                          <p:val>
                                            <p:strVal val="#ppt_y+#ppt_h/2"/>
                                          </p:val>
                                        </p:tav>
                                        <p:tav tm="100000">
                                          <p:val>
                                            <p:strVal val="#ppt_y"/>
                                          </p:val>
                                        </p:tav>
                                      </p:tavLst>
                                    </p:anim>
                                    <p:anim calcmode="lin" valueType="num">
                                      <p:cBhvr>
                                        <p:cTn id="9" dur="500" fill="hold"/>
                                        <p:tgtEl>
                                          <p:spTgt spid="51"/>
                                        </p:tgtEl>
                                        <p:attrNameLst>
                                          <p:attrName>ppt_w</p:attrName>
                                        </p:attrNameLst>
                                      </p:cBhvr>
                                      <p:tavLst>
                                        <p:tav tm="0">
                                          <p:val>
                                            <p:strVal val="#ppt_w"/>
                                          </p:val>
                                        </p:tav>
                                        <p:tav tm="100000">
                                          <p:val>
                                            <p:strVal val="#ppt_w"/>
                                          </p:val>
                                        </p:tav>
                                      </p:tavLst>
                                    </p:anim>
                                    <p:anim calcmode="lin" valueType="num">
                                      <p:cBhvr>
                                        <p:cTn id="10" dur="500" fill="hold"/>
                                        <p:tgtEl>
                                          <p:spTgt spid="51"/>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ppt_x</p:attrName>
                                        </p:attrNameLst>
                                      </p:cBhvr>
                                      <p:tavLst>
                                        <p:tav tm="0">
                                          <p:val>
                                            <p:strVal val="#ppt_x"/>
                                          </p:val>
                                        </p:tav>
                                        <p:tav tm="100000">
                                          <p:val>
                                            <p:strVal val="#ppt_x"/>
                                          </p:val>
                                        </p:tav>
                                      </p:tavLst>
                                    </p:anim>
                                    <p:anim calcmode="lin" valueType="num">
                                      <p:cBhvr>
                                        <p:cTn id="14" dur="500" fill="hold"/>
                                        <p:tgtEl>
                                          <p:spTgt spid="50"/>
                                        </p:tgtEl>
                                        <p:attrNameLst>
                                          <p:attrName>ppt_y</p:attrName>
                                        </p:attrNameLst>
                                      </p:cBhvr>
                                      <p:tavLst>
                                        <p:tav tm="0">
                                          <p:val>
                                            <p:strVal val="#ppt_y-#ppt_h/2"/>
                                          </p:val>
                                        </p:tav>
                                        <p:tav tm="100000">
                                          <p:val>
                                            <p:strVal val="#ppt_y"/>
                                          </p:val>
                                        </p:tav>
                                      </p:tavLst>
                                    </p:anim>
                                    <p:anim calcmode="lin" valueType="num">
                                      <p:cBhvr>
                                        <p:cTn id="15" dur="500" fill="hold"/>
                                        <p:tgtEl>
                                          <p:spTgt spid="50"/>
                                        </p:tgtEl>
                                        <p:attrNameLst>
                                          <p:attrName>ppt_w</p:attrName>
                                        </p:attrNameLst>
                                      </p:cBhvr>
                                      <p:tavLst>
                                        <p:tav tm="0">
                                          <p:val>
                                            <p:strVal val="#ppt_w"/>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childTnLst>
                                </p:cTn>
                              </p:par>
                              <p:par>
                                <p:cTn id="17" presetID="17"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ppt_x</p:attrName>
                                        </p:attrNameLst>
                                      </p:cBhvr>
                                      <p:tavLst>
                                        <p:tav tm="0">
                                          <p:val>
                                            <p:strVal val="#ppt_x"/>
                                          </p:val>
                                        </p:tav>
                                        <p:tav tm="100000">
                                          <p:val>
                                            <p:strVal val="#ppt_x"/>
                                          </p:val>
                                        </p:tav>
                                      </p:tavLst>
                                    </p:anim>
                                    <p:anim calcmode="lin" valueType="num">
                                      <p:cBhvr>
                                        <p:cTn id="20" dur="500" fill="hold"/>
                                        <p:tgtEl>
                                          <p:spTgt spid="49"/>
                                        </p:tgtEl>
                                        <p:attrNameLst>
                                          <p:attrName>ppt_y</p:attrName>
                                        </p:attrNameLst>
                                      </p:cBhvr>
                                      <p:tavLst>
                                        <p:tav tm="0">
                                          <p:val>
                                            <p:strVal val="#ppt_y+#ppt_h/2"/>
                                          </p:val>
                                        </p:tav>
                                        <p:tav tm="100000">
                                          <p:val>
                                            <p:strVal val="#ppt_y"/>
                                          </p:val>
                                        </p:tav>
                                      </p:tavLst>
                                    </p:anim>
                                    <p:anim calcmode="lin" valueType="num">
                                      <p:cBhvr>
                                        <p:cTn id="21" dur="500" fill="hold"/>
                                        <p:tgtEl>
                                          <p:spTgt spid="49"/>
                                        </p:tgtEl>
                                        <p:attrNameLst>
                                          <p:attrName>ppt_w</p:attrName>
                                        </p:attrNameLst>
                                      </p:cBhvr>
                                      <p:tavLst>
                                        <p:tav tm="0">
                                          <p:val>
                                            <p:strVal val="#ppt_w"/>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childTnLst>
                                </p:cTn>
                              </p:par>
                              <p:par>
                                <p:cTn id="23" presetID="17" presetClass="entr" presetSubtype="1"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ppt_x</p:attrName>
                                        </p:attrNameLst>
                                      </p:cBhvr>
                                      <p:tavLst>
                                        <p:tav tm="0">
                                          <p:val>
                                            <p:strVal val="#ppt_x"/>
                                          </p:val>
                                        </p:tav>
                                        <p:tav tm="100000">
                                          <p:val>
                                            <p:strVal val="#ppt_x"/>
                                          </p:val>
                                        </p:tav>
                                      </p:tavLst>
                                    </p:anim>
                                    <p:anim calcmode="lin" valueType="num">
                                      <p:cBhvr>
                                        <p:cTn id="26" dur="500" fill="hold"/>
                                        <p:tgtEl>
                                          <p:spTgt spid="48"/>
                                        </p:tgtEl>
                                        <p:attrNameLst>
                                          <p:attrName>ppt_y</p:attrName>
                                        </p:attrNameLst>
                                      </p:cBhvr>
                                      <p:tavLst>
                                        <p:tav tm="0">
                                          <p:val>
                                            <p:strVal val="#ppt_y-#ppt_h/2"/>
                                          </p:val>
                                        </p:tav>
                                        <p:tav tm="100000">
                                          <p:val>
                                            <p:strVal val="#ppt_y"/>
                                          </p:val>
                                        </p:tav>
                                      </p:tavLst>
                                    </p:anim>
                                    <p:anim calcmode="lin" valueType="num">
                                      <p:cBhvr>
                                        <p:cTn id="27" dur="500" fill="hold"/>
                                        <p:tgtEl>
                                          <p:spTgt spid="48"/>
                                        </p:tgtEl>
                                        <p:attrNameLst>
                                          <p:attrName>ppt_w</p:attrName>
                                        </p:attrNameLst>
                                      </p:cBhvr>
                                      <p:tavLst>
                                        <p:tav tm="0">
                                          <p:val>
                                            <p:strVal val="#ppt_w"/>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ppt_x</p:attrName>
                                        </p:attrNameLst>
                                      </p:cBhvr>
                                      <p:tavLst>
                                        <p:tav tm="0">
                                          <p:val>
                                            <p:strVal val="#ppt_x"/>
                                          </p:val>
                                        </p:tav>
                                        <p:tav tm="100000">
                                          <p:val>
                                            <p:strVal val="#ppt_x"/>
                                          </p:val>
                                        </p:tav>
                                      </p:tavLst>
                                    </p:anim>
                                    <p:anim calcmode="lin" valueType="num">
                                      <p:cBhvr>
                                        <p:cTn id="32" dur="500" fill="hold"/>
                                        <p:tgtEl>
                                          <p:spTgt spid="47"/>
                                        </p:tgtEl>
                                        <p:attrNameLst>
                                          <p:attrName>ppt_y</p:attrName>
                                        </p:attrNameLst>
                                      </p:cBhvr>
                                      <p:tavLst>
                                        <p:tav tm="0">
                                          <p:val>
                                            <p:strVal val="#ppt_y+#ppt_h/2"/>
                                          </p:val>
                                        </p:tav>
                                        <p:tav tm="100000">
                                          <p:val>
                                            <p:strVal val="#ppt_y"/>
                                          </p:val>
                                        </p:tav>
                                      </p:tavLst>
                                    </p:anim>
                                    <p:anim calcmode="lin" valueType="num">
                                      <p:cBhvr>
                                        <p:cTn id="33" dur="500" fill="hold"/>
                                        <p:tgtEl>
                                          <p:spTgt spid="47"/>
                                        </p:tgtEl>
                                        <p:attrNameLst>
                                          <p:attrName>ppt_w</p:attrName>
                                        </p:attrNameLst>
                                      </p:cBhvr>
                                      <p:tavLst>
                                        <p:tav tm="0">
                                          <p:val>
                                            <p:strVal val="#ppt_w"/>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17" presetClass="entr" presetSubtype="1"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ppt_x</p:attrName>
                                        </p:attrNameLst>
                                      </p:cBhvr>
                                      <p:tavLst>
                                        <p:tav tm="0">
                                          <p:val>
                                            <p:strVal val="#ppt_x"/>
                                          </p:val>
                                        </p:tav>
                                        <p:tav tm="100000">
                                          <p:val>
                                            <p:strVal val="#ppt_x"/>
                                          </p:val>
                                        </p:tav>
                                      </p:tavLst>
                                    </p:anim>
                                    <p:anim calcmode="lin" valueType="num">
                                      <p:cBhvr>
                                        <p:cTn id="38" dur="500" fill="hold"/>
                                        <p:tgtEl>
                                          <p:spTgt spid="52"/>
                                        </p:tgtEl>
                                        <p:attrNameLst>
                                          <p:attrName>ppt_y</p:attrName>
                                        </p:attrNameLst>
                                      </p:cBhvr>
                                      <p:tavLst>
                                        <p:tav tm="0">
                                          <p:val>
                                            <p:strVal val="#ppt_y-#ppt_h/2"/>
                                          </p:val>
                                        </p:tav>
                                        <p:tav tm="100000">
                                          <p:val>
                                            <p:strVal val="#ppt_y"/>
                                          </p:val>
                                        </p:tav>
                                      </p:tavLst>
                                    </p:anim>
                                    <p:anim calcmode="lin" valueType="num">
                                      <p:cBhvr>
                                        <p:cTn id="39" dur="500" fill="hold"/>
                                        <p:tgtEl>
                                          <p:spTgt spid="52"/>
                                        </p:tgtEl>
                                        <p:attrNameLst>
                                          <p:attrName>ppt_w</p:attrName>
                                        </p:attrNameLst>
                                      </p:cBhvr>
                                      <p:tavLst>
                                        <p:tav tm="0">
                                          <p:val>
                                            <p:strVal val="#ppt_w"/>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childTnLst>
                                </p:cTn>
                              </p:par>
                              <p:par>
                                <p:cTn id="41" presetID="17" presetClass="entr" presetSubtype="4"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ppt_x</p:attrName>
                                        </p:attrNameLst>
                                      </p:cBhvr>
                                      <p:tavLst>
                                        <p:tav tm="0">
                                          <p:val>
                                            <p:strVal val="#ppt_x"/>
                                          </p:val>
                                        </p:tav>
                                        <p:tav tm="100000">
                                          <p:val>
                                            <p:strVal val="#ppt_x"/>
                                          </p:val>
                                        </p:tav>
                                      </p:tavLst>
                                    </p:anim>
                                    <p:anim calcmode="lin" valueType="num">
                                      <p:cBhvr>
                                        <p:cTn id="44" dur="500" fill="hold"/>
                                        <p:tgtEl>
                                          <p:spTgt spid="53"/>
                                        </p:tgtEl>
                                        <p:attrNameLst>
                                          <p:attrName>ppt_y</p:attrName>
                                        </p:attrNameLst>
                                      </p:cBhvr>
                                      <p:tavLst>
                                        <p:tav tm="0">
                                          <p:val>
                                            <p:strVal val="#ppt_y+#ppt_h/2"/>
                                          </p:val>
                                        </p:tav>
                                        <p:tav tm="100000">
                                          <p:val>
                                            <p:strVal val="#ppt_y"/>
                                          </p:val>
                                        </p:tav>
                                      </p:tavLst>
                                    </p:anim>
                                    <p:anim calcmode="lin" valueType="num">
                                      <p:cBhvr>
                                        <p:cTn id="45" dur="500" fill="hold"/>
                                        <p:tgtEl>
                                          <p:spTgt spid="53"/>
                                        </p:tgtEl>
                                        <p:attrNameLst>
                                          <p:attrName>ppt_w</p:attrName>
                                        </p:attrNameLst>
                                      </p:cBhvr>
                                      <p:tavLst>
                                        <p:tav tm="0">
                                          <p:val>
                                            <p:strVal val="#ppt_w"/>
                                          </p:val>
                                        </p:tav>
                                        <p:tav tm="100000">
                                          <p:val>
                                            <p:strVal val="#ppt_w"/>
                                          </p:val>
                                        </p:tav>
                                      </p:tavLst>
                                    </p:anim>
                                    <p:anim calcmode="lin" valueType="num">
                                      <p:cBhvr>
                                        <p:cTn id="46" dur="500" fill="hold"/>
                                        <p:tgtEl>
                                          <p:spTgt spid="53"/>
                                        </p:tgtEl>
                                        <p:attrNameLst>
                                          <p:attrName>ppt_h</p:attrName>
                                        </p:attrNameLst>
                                      </p:cBhvr>
                                      <p:tavLst>
                                        <p:tav tm="0">
                                          <p:val>
                                            <p:fltVal val="0"/>
                                          </p:val>
                                        </p:tav>
                                        <p:tav tm="100000">
                                          <p:val>
                                            <p:strVal val="#ppt_h"/>
                                          </p:val>
                                        </p:tav>
                                      </p:tavLst>
                                    </p:anim>
                                  </p:childTnLst>
                                </p:cTn>
                              </p:par>
                              <p:par>
                                <p:cTn id="47" presetID="2" presetClass="entr" presetSubtype="2" decel="100000" fill="hold" nodeType="withEffect">
                                  <p:stCondLst>
                                    <p:cond delay="25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1000" fill="hold"/>
                                        <p:tgtEl>
                                          <p:spTgt spid="35"/>
                                        </p:tgtEl>
                                        <p:attrNameLst>
                                          <p:attrName>ppt_x</p:attrName>
                                        </p:attrNameLst>
                                      </p:cBhvr>
                                      <p:tavLst>
                                        <p:tav tm="0">
                                          <p:val>
                                            <p:strVal val="1+#ppt_w/2"/>
                                          </p:val>
                                        </p:tav>
                                        <p:tav tm="100000">
                                          <p:val>
                                            <p:strVal val="#ppt_x"/>
                                          </p:val>
                                        </p:tav>
                                      </p:tavLst>
                                    </p:anim>
                                    <p:anim calcmode="lin" valueType="num">
                                      <p:cBhvr additive="base">
                                        <p:cTn id="50" dur="1000" fill="hold"/>
                                        <p:tgtEl>
                                          <p:spTgt spid="35"/>
                                        </p:tgtEl>
                                        <p:attrNameLst>
                                          <p:attrName>ppt_y</p:attrName>
                                        </p:attrNameLst>
                                      </p:cBhvr>
                                      <p:tavLst>
                                        <p:tav tm="0">
                                          <p:val>
                                            <p:strVal val="#ppt_y"/>
                                          </p:val>
                                        </p:tav>
                                        <p:tav tm="100000">
                                          <p:val>
                                            <p:strVal val="#ppt_y"/>
                                          </p:val>
                                        </p:tav>
                                      </p:tavLst>
                                    </p:anim>
                                  </p:childTnLst>
                                </p:cTn>
                              </p:par>
                              <p:par>
                                <p:cTn id="51" presetID="1" presetClass="exit" presetSubtype="0" fill="hold" grpId="0" nodeType="withEffect">
                                  <p:stCondLst>
                                    <p:cond delay="1000"/>
                                  </p:stCondLst>
                                  <p:childTnLst>
                                    <p:set>
                                      <p:cBhvr>
                                        <p:cTn id="52" dur="1" fill="hold">
                                          <p:stCondLst>
                                            <p:cond delay="0"/>
                                          </p:stCondLst>
                                        </p:cTn>
                                        <p:tgtEl>
                                          <p:spTgt spid="46"/>
                                        </p:tgtEl>
                                        <p:attrNameLst>
                                          <p:attrName>style.visibility</p:attrName>
                                        </p:attrNameLst>
                                      </p:cBhvr>
                                      <p:to>
                                        <p:strVal val="hidden"/>
                                      </p:to>
                                    </p:set>
                                  </p:childTnLst>
                                </p:cTn>
                              </p:par>
                              <p:par>
                                <p:cTn id="53" presetID="2" presetClass="entr" presetSubtype="8" decel="100000" fill="hold" nodeType="with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000" fill="hold"/>
                                        <p:tgtEl>
                                          <p:spTgt spid="10"/>
                                        </p:tgtEl>
                                        <p:attrNameLst>
                                          <p:attrName>ppt_x</p:attrName>
                                        </p:attrNameLst>
                                      </p:cBhvr>
                                      <p:tavLst>
                                        <p:tav tm="0">
                                          <p:val>
                                            <p:strVal val="0-#ppt_w/2"/>
                                          </p:val>
                                        </p:tav>
                                        <p:tav tm="100000">
                                          <p:val>
                                            <p:strVal val="#ppt_x"/>
                                          </p:val>
                                        </p:tav>
                                      </p:tavLst>
                                    </p:anim>
                                    <p:anim calcmode="lin" valueType="num">
                                      <p:cBhvr additive="base">
                                        <p:cTn id="5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0001" y="435583"/>
            <a:ext cx="8543511" cy="233964"/>
          </a:xfrm>
        </p:spPr>
        <p:txBody>
          <a:bodyPr/>
          <a:lstStyle>
            <a:lvl1pPr>
              <a:defRPr/>
            </a:lvl1pPr>
          </a:lstStyle>
          <a:p>
            <a:r>
              <a:rPr lang="nl-NL"/>
              <a:t>Title slide</a:t>
            </a:r>
          </a:p>
        </p:txBody>
      </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a:solidFill>
                  <a:schemeClr val="tx1"/>
                </a:solidFill>
                <a:latin typeface="Arial Black" panose="020B0A04020102020204" pitchFamily="34" charset="0"/>
                <a:cs typeface="Calibri" panose="020F0502020204030204" pitchFamily="34" charset="0"/>
              </a:rPr>
              <a:t>Text</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stretch>
              <a:fillRect/>
            </a:stretch>
          </a:blipFill>
        </p:spPr>
        <p:txBody>
          <a:bodyPr/>
          <a:lstStyle>
            <a:lvl1pPr marL="0" indent="0">
              <a:buNone/>
              <a:defRPr/>
            </a:lvl1pPr>
          </a:lstStyle>
          <a:p>
            <a:pPr lvl="0"/>
            <a:r>
              <a:rPr lang="nl-NL"/>
              <a:t> </a:t>
            </a:r>
          </a:p>
        </p:txBody>
      </p:sp>
      <p:sp>
        <p:nvSpPr>
          <p:cNvPr id="5" name="Tijdelijke aanduiding voor tekst 8">
            <a:extLst>
              <a:ext uri="{FF2B5EF4-FFF2-40B4-BE49-F238E27FC236}">
                <a16:creationId xmlns:a16="http://schemas.microsoft.com/office/drawing/2014/main" id="{457DD584-2E66-4EE6-B701-A42720EB6B01}"/>
              </a:ext>
            </a:extLst>
          </p:cNvPr>
          <p:cNvSpPr>
            <a:spLocks noGrp="1"/>
          </p:cNvSpPr>
          <p:nvPr>
            <p:ph type="body" sz="quarter" idx="13" hasCustomPrompt="1"/>
          </p:nvPr>
        </p:nvSpPr>
        <p:spPr>
          <a:xfrm>
            <a:off x="959999" y="1483785"/>
            <a:ext cx="10273152" cy="4728632"/>
          </a:xfrm>
        </p:spPr>
        <p:txBody>
          <a:bodyPr/>
          <a:lstStyle/>
          <a:p>
            <a:pPr lvl="0"/>
            <a:r>
              <a:rPr lang="nl-NL"/>
              <a:t>Bullet</a:t>
            </a:r>
          </a:p>
          <a:p>
            <a:pPr lvl="1"/>
            <a:r>
              <a:rPr lang="nl-NL"/>
              <a:t>Sub-bullet</a:t>
            </a:r>
          </a:p>
          <a:p>
            <a:pPr lvl="2"/>
            <a:r>
              <a:rPr lang="nl-NL"/>
              <a:t>Default </a:t>
            </a:r>
            <a:r>
              <a:rPr lang="nl-NL" err="1"/>
              <a:t>text</a:t>
            </a:r>
            <a:br>
              <a:rPr lang="nl-NL"/>
            </a:br>
            <a:endParaRPr lang="nl-NL"/>
          </a:p>
          <a:p>
            <a:pPr lvl="3"/>
            <a:r>
              <a:rPr lang="nl-NL" err="1"/>
              <a:t>heading</a:t>
            </a:r>
            <a:endParaRPr lang="nl-NL"/>
          </a:p>
          <a:p>
            <a:pPr lvl="4"/>
            <a:r>
              <a:rPr lang="nl-NL" err="1"/>
              <a:t>Title</a:t>
            </a:r>
            <a:endParaRPr lang="nl-NL"/>
          </a:p>
          <a:p>
            <a:pPr lvl="5"/>
            <a:r>
              <a:rPr lang="nl-NL" err="1"/>
              <a:t>Subheading</a:t>
            </a:r>
            <a:br>
              <a:rPr lang="nl-NL"/>
            </a:br>
            <a:endParaRPr lang="nl-NL"/>
          </a:p>
          <a:p>
            <a:pPr lvl="6"/>
            <a:r>
              <a:rPr lang="nl-NL" err="1"/>
              <a:t>Numerical</a:t>
            </a:r>
            <a:r>
              <a:rPr lang="nl-NL"/>
              <a:t> bullet</a:t>
            </a:r>
          </a:p>
          <a:p>
            <a:pPr lvl="7"/>
            <a:r>
              <a:rPr lang="nl-NL" err="1"/>
              <a:t>Alphabetical</a:t>
            </a:r>
            <a:r>
              <a:rPr lang="nl-NL"/>
              <a:t> bullet</a:t>
            </a:r>
          </a:p>
          <a:p>
            <a:pPr lvl="7"/>
            <a:endParaRPr lang="nl-NL"/>
          </a:p>
          <a:p>
            <a:pPr lvl="8"/>
            <a:r>
              <a:rPr lang="nl-NL"/>
              <a:t>Source</a:t>
            </a:r>
          </a:p>
          <a:p>
            <a:pPr lvl="8"/>
            <a:endParaRPr lang="nl-NL"/>
          </a:p>
        </p:txBody>
      </p:sp>
      <p:grpSp>
        <p:nvGrpSpPr>
          <p:cNvPr id="74" name="INSTRUCTION">
            <a:extLst>
              <a:ext uri="{FF2B5EF4-FFF2-40B4-BE49-F238E27FC236}">
                <a16:creationId xmlns:a16="http://schemas.microsoft.com/office/drawing/2014/main" id="{A63F9A12-7373-4F83-8D1F-F2D434753B35}"/>
              </a:ext>
            </a:extLst>
          </p:cNvPr>
          <p:cNvGrpSpPr/>
          <p:nvPr userDrawn="1"/>
        </p:nvGrpSpPr>
        <p:grpSpPr>
          <a:xfrm>
            <a:off x="-3786438" y="3"/>
            <a:ext cx="3693387" cy="5359349"/>
            <a:chOff x="-3786437" y="0"/>
            <a:chExt cx="3693386" cy="5359349"/>
          </a:xfrm>
        </p:grpSpPr>
        <p:sp>
          <p:nvSpPr>
            <p:cNvPr id="75" name="Rechthoek 74">
              <a:extLst>
                <a:ext uri="{FF2B5EF4-FFF2-40B4-BE49-F238E27FC236}">
                  <a16:creationId xmlns:a16="http://schemas.microsoft.com/office/drawing/2014/main" id="{17A85924-9831-43E1-8885-E82281CE9E7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76" name="Ovaal 75">
              <a:extLst>
                <a:ext uri="{FF2B5EF4-FFF2-40B4-BE49-F238E27FC236}">
                  <a16:creationId xmlns:a16="http://schemas.microsoft.com/office/drawing/2014/main" id="{086EB368-ADC0-4474-93AD-964633274F2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7" name="Rechthoek 76">
              <a:extLst>
                <a:ext uri="{FF2B5EF4-FFF2-40B4-BE49-F238E27FC236}">
                  <a16:creationId xmlns:a16="http://schemas.microsoft.com/office/drawing/2014/main" id="{5F30F960-9ECE-4C95-B7B1-C8AC04669A4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792" marR="0" lvl="0" indent="-177792" defTabSz="914354"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78" name="Ovaal 77">
              <a:extLst>
                <a:ext uri="{FF2B5EF4-FFF2-40B4-BE49-F238E27FC236}">
                  <a16:creationId xmlns:a16="http://schemas.microsoft.com/office/drawing/2014/main" id="{0BC52342-94F5-4DA5-AFBD-EBD0BFE75C9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C347BB35-D991-4299-8ED1-4DBDDEDFD39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354"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80" name="Rechthoek 79">
              <a:extLst>
                <a:ext uri="{FF2B5EF4-FFF2-40B4-BE49-F238E27FC236}">
                  <a16:creationId xmlns:a16="http://schemas.microsoft.com/office/drawing/2014/main" id="{DF625035-DB1B-4E42-AEB4-AA8BB85C8E9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34" marR="0" lvl="0" indent="-184142" defTabSz="914354"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Sub-bullet</a:t>
              </a:r>
            </a:p>
          </p:txBody>
        </p:sp>
        <p:sp>
          <p:nvSpPr>
            <p:cNvPr id="81" name="Ovaal 80">
              <a:extLst>
                <a:ext uri="{FF2B5EF4-FFF2-40B4-BE49-F238E27FC236}">
                  <a16:creationId xmlns:a16="http://schemas.microsoft.com/office/drawing/2014/main" id="{E77E68DA-0CE1-45FA-B7E7-9E5A9B84E2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4AC9B09C-2D98-4F69-90E1-B4228FBA93C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Default text</a:t>
              </a:r>
            </a:p>
          </p:txBody>
        </p:sp>
        <p:sp>
          <p:nvSpPr>
            <p:cNvPr id="83" name="Ovaal 82">
              <a:extLst>
                <a:ext uri="{FF2B5EF4-FFF2-40B4-BE49-F238E27FC236}">
                  <a16:creationId xmlns:a16="http://schemas.microsoft.com/office/drawing/2014/main" id="{F7A9B93C-9B0B-41E5-BFA2-F943227EC81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4" name="Rechthoek 83">
              <a:extLst>
                <a:ext uri="{FF2B5EF4-FFF2-40B4-BE49-F238E27FC236}">
                  <a16:creationId xmlns:a16="http://schemas.microsoft.com/office/drawing/2014/main" id="{5001F8C7-0D3E-4E22-80A0-3512F49FD64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HEADING</a:t>
              </a:r>
            </a:p>
          </p:txBody>
        </p:sp>
        <p:sp>
          <p:nvSpPr>
            <p:cNvPr id="85" name="Ovaal 84">
              <a:extLst>
                <a:ext uri="{FF2B5EF4-FFF2-40B4-BE49-F238E27FC236}">
                  <a16:creationId xmlns:a16="http://schemas.microsoft.com/office/drawing/2014/main" id="{25476E77-CD33-45A0-ACDE-02CD3E7840CD}"/>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86" name="Rechthoek 85">
              <a:extLst>
                <a:ext uri="{FF2B5EF4-FFF2-40B4-BE49-F238E27FC236}">
                  <a16:creationId xmlns:a16="http://schemas.microsoft.com/office/drawing/2014/main" id="{9FBCB0CA-D4AA-48F1-9D69-059E865C7879}"/>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800" b="1" i="0" u="none" strike="noStrike" kern="0" cap="none" spc="0" normalizeH="0" baseline="0" noProof="0">
                  <a:ln>
                    <a:noFill/>
                  </a:ln>
                  <a:solidFill>
                    <a:schemeClr val="tx1"/>
                  </a:solidFill>
                  <a:effectLst/>
                  <a:uLnTx/>
                  <a:uFillTx/>
                  <a:latin typeface="+mj-lt"/>
                  <a:cs typeface="Calibri" panose="020F0502020204030204" pitchFamily="34" charset="0"/>
                </a:rPr>
                <a:t>TITLE</a:t>
              </a:r>
            </a:p>
          </p:txBody>
        </p:sp>
        <p:sp>
          <p:nvSpPr>
            <p:cNvPr id="87" name="Ovaal 86">
              <a:extLst>
                <a:ext uri="{FF2B5EF4-FFF2-40B4-BE49-F238E27FC236}">
                  <a16:creationId xmlns:a16="http://schemas.microsoft.com/office/drawing/2014/main" id="{0220F2DE-AA47-4149-8672-BF44ACEDB7B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88" name="Rechthoek 87">
              <a:extLst>
                <a:ext uri="{FF2B5EF4-FFF2-40B4-BE49-F238E27FC236}">
                  <a16:creationId xmlns:a16="http://schemas.microsoft.com/office/drawing/2014/main" id="{D1578837-6AE2-4E55-B73F-F2F5ECD94688}"/>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687" marR="0" lvl="0" indent="-266687" defTabSz="914354" eaLnBrk="1" fontAlgn="auto" latinLnBrk="0" hangingPunct="1">
                <a:lnSpc>
                  <a:spcPct val="100000"/>
                </a:lnSpc>
                <a:spcBef>
                  <a:spcPts val="600"/>
                </a:spcBef>
                <a:spcAft>
                  <a:spcPts val="600"/>
                </a:spcAft>
                <a:buClr>
                  <a:srgbClr val="BC448C"/>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Numerical bullet</a:t>
              </a:r>
            </a:p>
          </p:txBody>
        </p:sp>
        <p:sp>
          <p:nvSpPr>
            <p:cNvPr id="89" name="Ovaal 88">
              <a:extLst>
                <a:ext uri="{FF2B5EF4-FFF2-40B4-BE49-F238E27FC236}">
                  <a16:creationId xmlns:a16="http://schemas.microsoft.com/office/drawing/2014/main" id="{07CC6123-E865-4813-8B3D-5B991F84634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90" name="Rechthoek 89">
              <a:extLst>
                <a:ext uri="{FF2B5EF4-FFF2-40B4-BE49-F238E27FC236}">
                  <a16:creationId xmlns:a16="http://schemas.microsoft.com/office/drawing/2014/main" id="{E41319D6-A0F7-41B8-804C-B86599365BE7}"/>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687" marR="0" lvl="0" indent="-266687" defTabSz="914354"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en-GB" sz="1200" b="0" i="0" u="none" strike="noStrike" kern="0" cap="none" spc="0" normalizeH="0" baseline="0" noProof="0" err="1">
                  <a:ln>
                    <a:noFill/>
                  </a:ln>
                  <a:solidFill>
                    <a:schemeClr val="tx1"/>
                  </a:solidFill>
                  <a:effectLst/>
                  <a:uLnTx/>
                  <a:uFillTx/>
                  <a:latin typeface="+mn-lt"/>
                  <a:cs typeface="Calibri" panose="020F0502020204030204" pitchFamily="34" charset="0"/>
                </a:rPr>
                <a:t>Alphabethical</a:t>
              </a: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 bullet</a:t>
              </a:r>
            </a:p>
          </p:txBody>
        </p:sp>
        <p:sp>
          <p:nvSpPr>
            <p:cNvPr id="91" name="Ovaal 90">
              <a:extLst>
                <a:ext uri="{FF2B5EF4-FFF2-40B4-BE49-F238E27FC236}">
                  <a16:creationId xmlns:a16="http://schemas.microsoft.com/office/drawing/2014/main" id="{574D817F-C16A-4510-BC75-78F00B4EE3E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92" name="Rechthoek 91">
              <a:extLst>
                <a:ext uri="{FF2B5EF4-FFF2-40B4-BE49-F238E27FC236}">
                  <a16:creationId xmlns:a16="http://schemas.microsoft.com/office/drawing/2014/main" id="{27090003-D0B4-41BF-898B-18A76949DDE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200" b="0" i="1" u="none" strike="noStrike" kern="0" cap="none" spc="0" normalizeH="0" baseline="0" noProof="0">
                  <a:ln>
                    <a:noFill/>
                  </a:ln>
                  <a:solidFill>
                    <a:schemeClr val="tx1"/>
                  </a:solidFill>
                  <a:effectLst/>
                  <a:uLnTx/>
                  <a:uFillTx/>
                  <a:latin typeface="+mn-lt"/>
                  <a:cs typeface="Calibri" panose="020F0502020204030204" pitchFamily="34" charset="0"/>
                </a:rPr>
                <a:t>Source</a:t>
              </a:r>
            </a:p>
          </p:txBody>
        </p:sp>
        <p:sp>
          <p:nvSpPr>
            <p:cNvPr id="93" name="Ovaal 92">
              <a:extLst>
                <a:ext uri="{FF2B5EF4-FFF2-40B4-BE49-F238E27FC236}">
                  <a16:creationId xmlns:a16="http://schemas.microsoft.com/office/drawing/2014/main" id="{7B866D20-2F26-44EE-AE4F-2AAB7C2466E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94" name="Rechthoek 93">
              <a:extLst>
                <a:ext uri="{FF2B5EF4-FFF2-40B4-BE49-F238E27FC236}">
                  <a16:creationId xmlns:a16="http://schemas.microsoft.com/office/drawing/2014/main" id="{DAB79298-39BA-44E8-A5E7-6318BE11AE6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mn-lt"/>
                  <a:cs typeface="Calibri" panose="020F0502020204030204" pitchFamily="34" charset="0"/>
                </a:rPr>
                <a:t>Subheading</a:t>
              </a:r>
            </a:p>
          </p:txBody>
        </p:sp>
        <p:sp>
          <p:nvSpPr>
            <p:cNvPr id="95" name="Rechthoek 94">
              <a:extLst>
                <a:ext uri="{FF2B5EF4-FFF2-40B4-BE49-F238E27FC236}">
                  <a16:creationId xmlns:a16="http://schemas.microsoft.com/office/drawing/2014/main" id="{42321906-8EBB-4931-ACBC-1851B6C1D558}"/>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96" name="ICOON_info">
              <a:extLst>
                <a:ext uri="{FF2B5EF4-FFF2-40B4-BE49-F238E27FC236}">
                  <a16:creationId xmlns:a16="http://schemas.microsoft.com/office/drawing/2014/main" id="{9139F5BD-00DC-4376-999B-2D132F8A52CF}"/>
                </a:ext>
              </a:extLst>
            </p:cNvPr>
            <p:cNvGrpSpPr/>
            <p:nvPr userDrawn="1"/>
          </p:nvGrpSpPr>
          <p:grpSpPr>
            <a:xfrm>
              <a:off x="-376736" y="4400186"/>
              <a:ext cx="283685" cy="283685"/>
              <a:chOff x="-510741" y="5913713"/>
              <a:chExt cx="267555" cy="267555"/>
            </a:xfrm>
          </p:grpSpPr>
          <p:sp>
            <p:nvSpPr>
              <p:cNvPr id="138" name="Ovaal 137">
                <a:extLst>
                  <a:ext uri="{FF2B5EF4-FFF2-40B4-BE49-F238E27FC236}">
                    <a16:creationId xmlns:a16="http://schemas.microsoft.com/office/drawing/2014/main" id="{924F602F-C4F4-4D94-9B28-F6CCE3898A7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39" name="Graphic 163" descr="Informatie">
                <a:extLst>
                  <a:ext uri="{FF2B5EF4-FFF2-40B4-BE49-F238E27FC236}">
                    <a16:creationId xmlns:a16="http://schemas.microsoft.com/office/drawing/2014/main" id="{75C8BBB7-3D98-4FBC-B758-CDCE4AB1C39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97" name="VOORBEELD">
              <a:extLst>
                <a:ext uri="{FF2B5EF4-FFF2-40B4-BE49-F238E27FC236}">
                  <a16:creationId xmlns:a16="http://schemas.microsoft.com/office/drawing/2014/main" id="{E8C29186-0F71-42EA-95A6-53CF4E514B4B}"/>
                </a:ext>
              </a:extLst>
            </p:cNvPr>
            <p:cNvGrpSpPr/>
            <p:nvPr userDrawn="1"/>
          </p:nvGrpSpPr>
          <p:grpSpPr>
            <a:xfrm>
              <a:off x="-3605171" y="458674"/>
              <a:ext cx="3234311" cy="558875"/>
              <a:chOff x="-3605171" y="458674"/>
              <a:chExt cx="3234311" cy="558875"/>
            </a:xfrm>
          </p:grpSpPr>
          <p:sp>
            <p:nvSpPr>
              <p:cNvPr id="98" name="Rechthoek 97">
                <a:extLst>
                  <a:ext uri="{FF2B5EF4-FFF2-40B4-BE49-F238E27FC236}">
                    <a16:creationId xmlns:a16="http://schemas.microsoft.com/office/drawing/2014/main" id="{ED12481E-D138-4919-ADBD-FFD757077AF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99" name="Rechthoek 98">
                <a:extLst>
                  <a:ext uri="{FF2B5EF4-FFF2-40B4-BE49-F238E27FC236}">
                    <a16:creationId xmlns:a16="http://schemas.microsoft.com/office/drawing/2014/main" id="{EFE53576-D170-478F-A8DB-DB49D0FF685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00" name="Groep 99">
                <a:extLst>
                  <a:ext uri="{FF2B5EF4-FFF2-40B4-BE49-F238E27FC236}">
                    <a16:creationId xmlns:a16="http://schemas.microsoft.com/office/drawing/2014/main" id="{786C1C98-DB13-4508-85E4-0B3EA0AD798E}"/>
                  </a:ext>
                </a:extLst>
              </p:cNvPr>
              <p:cNvGrpSpPr/>
              <p:nvPr userDrawn="1"/>
            </p:nvGrpSpPr>
            <p:grpSpPr>
              <a:xfrm>
                <a:off x="-3386247" y="830871"/>
                <a:ext cx="139423" cy="109566"/>
                <a:chOff x="-2866744" y="827071"/>
                <a:chExt cx="168701" cy="132575"/>
              </a:xfrm>
            </p:grpSpPr>
            <p:grpSp>
              <p:nvGrpSpPr>
                <p:cNvPr id="131" name="Groep 130">
                  <a:extLst>
                    <a:ext uri="{FF2B5EF4-FFF2-40B4-BE49-F238E27FC236}">
                      <a16:creationId xmlns:a16="http://schemas.microsoft.com/office/drawing/2014/main" id="{194C5C33-DC6B-49CC-9EC4-C2CDB93F6E98}"/>
                    </a:ext>
                  </a:extLst>
                </p:cNvPr>
                <p:cNvGrpSpPr/>
                <p:nvPr userDrawn="1"/>
              </p:nvGrpSpPr>
              <p:grpSpPr>
                <a:xfrm>
                  <a:off x="-2866744" y="827071"/>
                  <a:ext cx="168701" cy="132575"/>
                  <a:chOff x="-2866744" y="827071"/>
                  <a:chExt cx="168701" cy="132575"/>
                </a:xfrm>
              </p:grpSpPr>
              <p:cxnSp>
                <p:nvCxnSpPr>
                  <p:cNvPr id="133" name="Rechte verbindingslijn 132">
                    <a:extLst>
                      <a:ext uri="{FF2B5EF4-FFF2-40B4-BE49-F238E27FC236}">
                        <a16:creationId xmlns:a16="http://schemas.microsoft.com/office/drawing/2014/main" id="{6EDB6B70-9966-4916-A51A-9E67527B5B2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34" name="Rechte verbindingslijn 133">
                    <a:extLst>
                      <a:ext uri="{FF2B5EF4-FFF2-40B4-BE49-F238E27FC236}">
                        <a16:creationId xmlns:a16="http://schemas.microsoft.com/office/drawing/2014/main" id="{27526F79-03B1-4283-9ECC-CC6341288EB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35" name="Rechte verbindingslijn 134">
                    <a:extLst>
                      <a:ext uri="{FF2B5EF4-FFF2-40B4-BE49-F238E27FC236}">
                        <a16:creationId xmlns:a16="http://schemas.microsoft.com/office/drawing/2014/main" id="{CDF9F844-D7D2-4A05-B511-7DBD49BE6C0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36" name="Rechte verbindingslijn 135">
                    <a:extLst>
                      <a:ext uri="{FF2B5EF4-FFF2-40B4-BE49-F238E27FC236}">
                        <a16:creationId xmlns:a16="http://schemas.microsoft.com/office/drawing/2014/main" id="{2F1517EE-7972-4660-BB03-97A010C32C9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37" name="Rechte verbindingslijn 136">
                    <a:extLst>
                      <a:ext uri="{FF2B5EF4-FFF2-40B4-BE49-F238E27FC236}">
                        <a16:creationId xmlns:a16="http://schemas.microsoft.com/office/drawing/2014/main" id="{02CD6346-CF0B-40EA-BEC7-A63D00F9671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32" name="Pijl: rechts 131">
                  <a:extLst>
                    <a:ext uri="{FF2B5EF4-FFF2-40B4-BE49-F238E27FC236}">
                      <a16:creationId xmlns:a16="http://schemas.microsoft.com/office/drawing/2014/main" id="{9D8B7C92-E07E-4B5B-8CD8-01896121B47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D1D0040A-EFBF-4DC6-A7AA-185E4EB8309B}"/>
                  </a:ext>
                </a:extLst>
              </p:cNvPr>
              <p:cNvGrpSpPr/>
              <p:nvPr userDrawn="1"/>
            </p:nvGrpSpPr>
            <p:grpSpPr>
              <a:xfrm>
                <a:off x="-3605171" y="830871"/>
                <a:ext cx="139423" cy="109566"/>
                <a:chOff x="-2866744" y="518074"/>
                <a:chExt cx="168701" cy="132575"/>
              </a:xfrm>
            </p:grpSpPr>
            <p:grpSp>
              <p:nvGrpSpPr>
                <p:cNvPr id="124" name="Groep 123">
                  <a:extLst>
                    <a:ext uri="{FF2B5EF4-FFF2-40B4-BE49-F238E27FC236}">
                      <a16:creationId xmlns:a16="http://schemas.microsoft.com/office/drawing/2014/main" id="{117361A4-1BB6-4D45-B871-BD21A19CAD52}"/>
                    </a:ext>
                  </a:extLst>
                </p:cNvPr>
                <p:cNvGrpSpPr/>
                <p:nvPr userDrawn="1"/>
              </p:nvGrpSpPr>
              <p:grpSpPr>
                <a:xfrm>
                  <a:off x="-2866744" y="518074"/>
                  <a:ext cx="168701" cy="132575"/>
                  <a:chOff x="-2866744" y="518074"/>
                  <a:chExt cx="168701" cy="132575"/>
                </a:xfrm>
              </p:grpSpPr>
              <p:cxnSp>
                <p:nvCxnSpPr>
                  <p:cNvPr id="126" name="Rechte verbindingslijn 125">
                    <a:extLst>
                      <a:ext uri="{FF2B5EF4-FFF2-40B4-BE49-F238E27FC236}">
                        <a16:creationId xmlns:a16="http://schemas.microsoft.com/office/drawing/2014/main" id="{896FF58A-0B0E-4020-A7E7-35EE476A7FC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27" name="Rechte verbindingslijn 126">
                    <a:extLst>
                      <a:ext uri="{FF2B5EF4-FFF2-40B4-BE49-F238E27FC236}">
                        <a16:creationId xmlns:a16="http://schemas.microsoft.com/office/drawing/2014/main" id="{98965267-93D6-4CAE-B752-78112A5F955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28" name="Rechte verbindingslijn 127">
                    <a:extLst>
                      <a:ext uri="{FF2B5EF4-FFF2-40B4-BE49-F238E27FC236}">
                        <a16:creationId xmlns:a16="http://schemas.microsoft.com/office/drawing/2014/main" id="{54A09270-E7A5-4760-8CDD-9AD98D0D8E6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29" name="Rechte verbindingslijn 128">
                    <a:extLst>
                      <a:ext uri="{FF2B5EF4-FFF2-40B4-BE49-F238E27FC236}">
                        <a16:creationId xmlns:a16="http://schemas.microsoft.com/office/drawing/2014/main" id="{DB1EA582-8AE9-4F67-864B-FE4DC8B0629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30" name="Rechte verbindingslijn 129">
                    <a:extLst>
                      <a:ext uri="{FF2B5EF4-FFF2-40B4-BE49-F238E27FC236}">
                        <a16:creationId xmlns:a16="http://schemas.microsoft.com/office/drawing/2014/main" id="{02584D7A-F17B-4710-A44C-10AFBD38300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25" name="Pijl: rechts 124">
                  <a:extLst>
                    <a:ext uri="{FF2B5EF4-FFF2-40B4-BE49-F238E27FC236}">
                      <a16:creationId xmlns:a16="http://schemas.microsoft.com/office/drawing/2014/main" id="{FA27C3D4-D079-4EE8-8D09-9D40950DB07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102" name="Rechte verbindingslijn 101">
                <a:extLst>
                  <a:ext uri="{FF2B5EF4-FFF2-40B4-BE49-F238E27FC236}">
                    <a16:creationId xmlns:a16="http://schemas.microsoft.com/office/drawing/2014/main" id="{DBE0F017-AAD5-4ED3-A72E-5C5C477E4B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03" name="Rechte verbindingslijn 102">
                <a:extLst>
                  <a:ext uri="{FF2B5EF4-FFF2-40B4-BE49-F238E27FC236}">
                    <a16:creationId xmlns:a16="http://schemas.microsoft.com/office/drawing/2014/main" id="{8248B249-99E1-4C46-B8F8-58378E643AD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04" name="Rechthoek 103">
                <a:extLst>
                  <a:ext uri="{FF2B5EF4-FFF2-40B4-BE49-F238E27FC236}">
                    <a16:creationId xmlns:a16="http://schemas.microsoft.com/office/drawing/2014/main" id="{B9E365BC-EF79-4E8D-A146-562900090EE2}"/>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105" name="Rechthoek 104">
                <a:extLst>
                  <a:ext uri="{FF2B5EF4-FFF2-40B4-BE49-F238E27FC236}">
                    <a16:creationId xmlns:a16="http://schemas.microsoft.com/office/drawing/2014/main" id="{7CADD060-AB8C-449B-A842-89F64088AC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106" name="Groep 105">
                <a:extLst>
                  <a:ext uri="{FF2B5EF4-FFF2-40B4-BE49-F238E27FC236}">
                    <a16:creationId xmlns:a16="http://schemas.microsoft.com/office/drawing/2014/main" id="{A7BECA5F-858C-4AE8-93EC-1340B6DC4701}"/>
                  </a:ext>
                </a:extLst>
              </p:cNvPr>
              <p:cNvGrpSpPr/>
              <p:nvPr userDrawn="1"/>
            </p:nvGrpSpPr>
            <p:grpSpPr>
              <a:xfrm>
                <a:off x="-2916763" y="769168"/>
                <a:ext cx="268738" cy="248381"/>
                <a:chOff x="-2916763" y="769168"/>
                <a:chExt cx="268738" cy="248381"/>
              </a:xfrm>
            </p:grpSpPr>
            <p:sp>
              <p:nvSpPr>
                <p:cNvPr id="116" name="Rechthoek 115">
                  <a:extLst>
                    <a:ext uri="{FF2B5EF4-FFF2-40B4-BE49-F238E27FC236}">
                      <a16:creationId xmlns:a16="http://schemas.microsoft.com/office/drawing/2014/main" id="{7EACC2BE-9E94-4501-8E21-1781AA5E578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1" b="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52E0CF1B-2B36-4BA2-8991-B9B2135AD046}"/>
                    </a:ext>
                  </a:extLst>
                </p:cNvPr>
                <p:cNvGrpSpPr/>
                <p:nvPr userDrawn="1"/>
              </p:nvGrpSpPr>
              <p:grpSpPr>
                <a:xfrm>
                  <a:off x="-2866744" y="827071"/>
                  <a:ext cx="168701" cy="132575"/>
                  <a:chOff x="-2866744" y="827071"/>
                  <a:chExt cx="168701" cy="132575"/>
                </a:xfrm>
              </p:grpSpPr>
              <p:cxnSp>
                <p:nvCxnSpPr>
                  <p:cNvPr id="119" name="Rechte verbindingslijn 118">
                    <a:extLst>
                      <a:ext uri="{FF2B5EF4-FFF2-40B4-BE49-F238E27FC236}">
                        <a16:creationId xmlns:a16="http://schemas.microsoft.com/office/drawing/2014/main" id="{5E6B523D-2D4A-46D4-A0AB-6FE9DB4EBB3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0" name="Rechte verbindingslijn 119">
                    <a:extLst>
                      <a:ext uri="{FF2B5EF4-FFF2-40B4-BE49-F238E27FC236}">
                        <a16:creationId xmlns:a16="http://schemas.microsoft.com/office/drawing/2014/main" id="{A81220E6-1A39-4D3A-83C4-218A44D46B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D2DD9798-4F7B-44F4-83CC-61010EB6952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CF59331E-B963-4EE7-8938-1C000EE43D1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A60ECB2E-FF30-437F-8DE4-455109A594A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8" name="Pijl: rechts 117">
                  <a:extLst>
                    <a:ext uri="{FF2B5EF4-FFF2-40B4-BE49-F238E27FC236}">
                      <a16:creationId xmlns:a16="http://schemas.microsoft.com/office/drawing/2014/main" id="{17D3DBBD-F06C-4CF2-AC62-ACE433CDBD2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07" name="Groep 106">
                <a:extLst>
                  <a:ext uri="{FF2B5EF4-FFF2-40B4-BE49-F238E27FC236}">
                    <a16:creationId xmlns:a16="http://schemas.microsoft.com/office/drawing/2014/main" id="{C370A710-4250-4490-B779-AA41262D3AAF}"/>
                  </a:ext>
                </a:extLst>
              </p:cNvPr>
              <p:cNvGrpSpPr/>
              <p:nvPr userDrawn="1"/>
            </p:nvGrpSpPr>
            <p:grpSpPr>
              <a:xfrm>
                <a:off x="-2916763" y="460171"/>
                <a:ext cx="268738" cy="248381"/>
                <a:chOff x="-2916763" y="460171"/>
                <a:chExt cx="268738" cy="248381"/>
              </a:xfrm>
            </p:grpSpPr>
            <p:sp>
              <p:nvSpPr>
                <p:cNvPr id="108" name="Rechthoek 107">
                  <a:extLst>
                    <a:ext uri="{FF2B5EF4-FFF2-40B4-BE49-F238E27FC236}">
                      <a16:creationId xmlns:a16="http://schemas.microsoft.com/office/drawing/2014/main" id="{E90F39DD-E271-4E1A-AE14-412B9E3B735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1" b="0"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09B2E254-64FD-4845-8C12-A89848F18223}"/>
                    </a:ext>
                  </a:extLst>
                </p:cNvPr>
                <p:cNvGrpSpPr/>
                <p:nvPr userDrawn="1"/>
              </p:nvGrpSpPr>
              <p:grpSpPr>
                <a:xfrm>
                  <a:off x="-2866744" y="518074"/>
                  <a:ext cx="168701" cy="132575"/>
                  <a:chOff x="-2866744" y="518074"/>
                  <a:chExt cx="168701" cy="132575"/>
                </a:xfrm>
              </p:grpSpPr>
              <p:cxnSp>
                <p:nvCxnSpPr>
                  <p:cNvPr id="111" name="Rechte verbindingslijn 110">
                    <a:extLst>
                      <a:ext uri="{FF2B5EF4-FFF2-40B4-BE49-F238E27FC236}">
                        <a16:creationId xmlns:a16="http://schemas.microsoft.com/office/drawing/2014/main" id="{9C6F92EF-AB17-4360-9DE2-7C642B080B5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56B3C579-72C0-4C66-B9C6-BAE61CB9D06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3" name="Rechte verbindingslijn 112">
                    <a:extLst>
                      <a:ext uri="{FF2B5EF4-FFF2-40B4-BE49-F238E27FC236}">
                        <a16:creationId xmlns:a16="http://schemas.microsoft.com/office/drawing/2014/main" id="{2C68E072-A3F5-41D0-BFFB-55FCF37B0ED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44C8CE77-96E0-4AAC-9005-81AD822F93D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F58E3E09-3812-4CF3-A134-E29703ACF32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0" name="Pijl: rechts 109">
                  <a:extLst>
                    <a:ext uri="{FF2B5EF4-FFF2-40B4-BE49-F238E27FC236}">
                      <a16:creationId xmlns:a16="http://schemas.microsoft.com/office/drawing/2014/main" id="{872A9F84-1E77-4FAF-8537-6514B2F0D2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3908100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grpSp>
        <p:nvGrpSpPr>
          <p:cNvPr id="17" name="INSTRUCTION">
            <a:extLst>
              <a:ext uri="{FF2B5EF4-FFF2-40B4-BE49-F238E27FC236}">
                <a16:creationId xmlns:a16="http://schemas.microsoft.com/office/drawing/2014/main" id="{C41E9CDB-E524-4FA1-9D4F-23FCA9640ED7}"/>
              </a:ext>
            </a:extLst>
          </p:cNvPr>
          <p:cNvGrpSpPr/>
          <p:nvPr userDrawn="1"/>
        </p:nvGrpSpPr>
        <p:grpSpPr>
          <a:xfrm>
            <a:off x="-3786165" y="-1"/>
            <a:ext cx="3693386" cy="6640349"/>
            <a:chOff x="-3786165" y="-1"/>
            <a:chExt cx="3693386" cy="6640349"/>
          </a:xfrm>
        </p:grpSpPr>
        <p:sp>
          <p:nvSpPr>
            <p:cNvPr id="18" name="Rechthoek 17">
              <a:extLst>
                <a:ext uri="{FF2B5EF4-FFF2-40B4-BE49-F238E27FC236}">
                  <a16:creationId xmlns:a16="http://schemas.microsoft.com/office/drawing/2014/main" id="{50F653DF-096C-40C4-B184-E9B79FF0CA3A}"/>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9" name="Ovaal 18">
              <a:extLst>
                <a:ext uri="{FF2B5EF4-FFF2-40B4-BE49-F238E27FC236}">
                  <a16:creationId xmlns:a16="http://schemas.microsoft.com/office/drawing/2014/main" id="{31376A18-F924-4E40-BA5F-6E781E530FD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CAAAF049-FE29-4935-9AF2-419B13FC42EA}"/>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2" name="Ovaal 21">
              <a:extLst>
                <a:ext uri="{FF2B5EF4-FFF2-40B4-BE49-F238E27FC236}">
                  <a16:creationId xmlns:a16="http://schemas.microsoft.com/office/drawing/2014/main" id="{4BA3B224-6A10-4D37-A4CF-C21A13696F35}"/>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5890ED40-DD64-4016-89BA-7E837CF1D3FA}"/>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Ovaal 23">
              <a:extLst>
                <a:ext uri="{FF2B5EF4-FFF2-40B4-BE49-F238E27FC236}">
                  <a16:creationId xmlns:a16="http://schemas.microsoft.com/office/drawing/2014/main" id="{3B98CC12-E49F-4BAE-AA0E-53A31D3094E9}"/>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1FB44375-6E40-479E-913A-3424EBB783A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6" name="Rechthoek 25">
              <a:extLst>
                <a:ext uri="{FF2B5EF4-FFF2-40B4-BE49-F238E27FC236}">
                  <a16:creationId xmlns:a16="http://schemas.microsoft.com/office/drawing/2014/main" id="{87E25D6D-97AF-43A3-A69E-126D9AE5A05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dirty="0">
                <a:solidFill>
                  <a:srgbClr val="211F26"/>
                </a:solidFill>
                <a:latin typeface="Calibri" panose="020F0502020204030204" pitchFamily="34" charset="0"/>
                <a:cs typeface="Calibri" panose="020F0502020204030204" pitchFamily="34" charset="0"/>
              </a:endParaRPr>
            </a:p>
          </p:txBody>
        </p:sp>
        <p:grpSp>
          <p:nvGrpSpPr>
            <p:cNvPr id="27" name="Groep 26">
              <a:extLst>
                <a:ext uri="{FF2B5EF4-FFF2-40B4-BE49-F238E27FC236}">
                  <a16:creationId xmlns:a16="http://schemas.microsoft.com/office/drawing/2014/main" id="{711266AE-23CF-43D2-A196-953B370FE615}"/>
                </a:ext>
              </a:extLst>
            </p:cNvPr>
            <p:cNvGrpSpPr/>
            <p:nvPr userDrawn="1"/>
          </p:nvGrpSpPr>
          <p:grpSpPr>
            <a:xfrm>
              <a:off x="-2485819" y="3479783"/>
              <a:ext cx="1222990" cy="563933"/>
              <a:chOff x="-2485819" y="3399207"/>
              <a:chExt cx="1222990" cy="563933"/>
            </a:xfrm>
          </p:grpSpPr>
          <p:sp>
            <p:nvSpPr>
              <p:cNvPr id="66" name="Rechthoek 65">
                <a:extLst>
                  <a:ext uri="{FF2B5EF4-FFF2-40B4-BE49-F238E27FC236}">
                    <a16:creationId xmlns:a16="http://schemas.microsoft.com/office/drawing/2014/main" id="{A34E0D61-3339-4954-8EA5-FEBF47FFAD1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6AAB3EC0-2BD8-41AA-BE41-A97F6BFF4B6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7088201A-6BC5-4B4C-B390-BDDD9572B677}"/>
                  </a:ext>
                </a:extLst>
              </p:cNvPr>
              <p:cNvGrpSpPr/>
              <p:nvPr userDrawn="1"/>
            </p:nvGrpSpPr>
            <p:grpSpPr>
              <a:xfrm>
                <a:off x="-2403869" y="3460544"/>
                <a:ext cx="155951" cy="131922"/>
                <a:chOff x="12968836" y="3354170"/>
                <a:chExt cx="404806" cy="342433"/>
              </a:xfrm>
            </p:grpSpPr>
            <p:sp>
              <p:nvSpPr>
                <p:cNvPr id="81" name="Rechthoek: afgeronde hoeken 80">
                  <a:extLst>
                    <a:ext uri="{FF2B5EF4-FFF2-40B4-BE49-F238E27FC236}">
                      <a16:creationId xmlns:a16="http://schemas.microsoft.com/office/drawing/2014/main" id="{1B0DB70C-9639-4BA1-9C3C-B80E01FDCCA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9BE1CEBA-3EB4-4A09-BC28-7E409AA36E8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A89A3C4A-8004-4DF2-A091-B4B793057D5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F0C63FE2-1B3D-4A6E-8B27-E284CE34741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F74B56A1-ACEF-498C-A57B-40115E3DAF0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6" name="Rechthoek 85">
                  <a:extLst>
                    <a:ext uri="{FF2B5EF4-FFF2-40B4-BE49-F238E27FC236}">
                      <a16:creationId xmlns:a16="http://schemas.microsoft.com/office/drawing/2014/main" id="{1317A7B4-ADCA-4C2C-933C-314A90CE1B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69" name="Groep 68">
                <a:extLst>
                  <a:ext uri="{FF2B5EF4-FFF2-40B4-BE49-F238E27FC236}">
                    <a16:creationId xmlns:a16="http://schemas.microsoft.com/office/drawing/2014/main" id="{F344D851-0790-41C8-AD35-94DA5D2C3EF3}"/>
                  </a:ext>
                </a:extLst>
              </p:cNvPr>
              <p:cNvGrpSpPr/>
              <p:nvPr userDrawn="1"/>
            </p:nvGrpSpPr>
            <p:grpSpPr>
              <a:xfrm>
                <a:off x="-2423424" y="3690208"/>
                <a:ext cx="166739" cy="218963"/>
                <a:chOff x="12940828" y="3950597"/>
                <a:chExt cx="432813" cy="568367"/>
              </a:xfrm>
            </p:grpSpPr>
            <p:grpSp>
              <p:nvGrpSpPr>
                <p:cNvPr id="73" name="Groep 72">
                  <a:extLst>
                    <a:ext uri="{FF2B5EF4-FFF2-40B4-BE49-F238E27FC236}">
                      <a16:creationId xmlns:a16="http://schemas.microsoft.com/office/drawing/2014/main" id="{72D913CA-12F9-45FB-9BCB-DAFF83704291}"/>
                    </a:ext>
                  </a:extLst>
                </p:cNvPr>
                <p:cNvGrpSpPr/>
                <p:nvPr userDrawn="1"/>
              </p:nvGrpSpPr>
              <p:grpSpPr>
                <a:xfrm>
                  <a:off x="13000382" y="4006891"/>
                  <a:ext cx="373259" cy="315747"/>
                  <a:chOff x="12968836" y="3354170"/>
                  <a:chExt cx="404806" cy="342433"/>
                </a:xfrm>
              </p:grpSpPr>
              <p:sp>
                <p:nvSpPr>
                  <p:cNvPr id="75" name="Rechthoek: afgeronde hoeken 74">
                    <a:extLst>
                      <a:ext uri="{FF2B5EF4-FFF2-40B4-BE49-F238E27FC236}">
                        <a16:creationId xmlns:a16="http://schemas.microsoft.com/office/drawing/2014/main" id="{DBFF6A96-6BDA-44AF-BE4F-3FA007B0A44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618B1692-84D7-4FCC-B1FE-55E2266C07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0F126156-22F0-444C-A7CB-1E161336537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0D66A0CF-D354-42DB-A4F0-605CB745E35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EF8D719F-5BCE-4525-AEDB-67924323C71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0B2FB3C3-4958-42C1-99F0-19234813CA9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74" name="Boog 73">
                  <a:extLst>
                    <a:ext uri="{FF2B5EF4-FFF2-40B4-BE49-F238E27FC236}">
                      <a16:creationId xmlns:a16="http://schemas.microsoft.com/office/drawing/2014/main" id="{23C27A91-8B19-4EA5-93A9-965435164903}"/>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70" name="Tekstvak 69">
                <a:extLst>
                  <a:ext uri="{FF2B5EF4-FFF2-40B4-BE49-F238E27FC236}">
                    <a16:creationId xmlns:a16="http://schemas.microsoft.com/office/drawing/2014/main" id="{E9DC3848-29D1-4014-B7E3-60FC427B5EE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1" name="Tekstvak 70">
                <a:extLst>
                  <a:ext uri="{FF2B5EF4-FFF2-40B4-BE49-F238E27FC236}">
                    <a16:creationId xmlns:a16="http://schemas.microsoft.com/office/drawing/2014/main" id="{E9505C54-3912-4009-82AF-FE62F6B6EEC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2" name="Vrije vorm: vorm 71">
                <a:extLst>
                  <a:ext uri="{FF2B5EF4-FFF2-40B4-BE49-F238E27FC236}">
                    <a16:creationId xmlns:a16="http://schemas.microsoft.com/office/drawing/2014/main" id="{DF4824A7-6B4C-46B8-8C9A-97137F5E26E9}"/>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grpSp>
          <p:nvGrpSpPr>
            <p:cNvPr id="28" name="Groep 27">
              <a:extLst>
                <a:ext uri="{FF2B5EF4-FFF2-40B4-BE49-F238E27FC236}">
                  <a16:creationId xmlns:a16="http://schemas.microsoft.com/office/drawing/2014/main" id="{F00CF2C9-587E-41B3-93F3-994E5379CE10}"/>
                </a:ext>
              </a:extLst>
            </p:cNvPr>
            <p:cNvGrpSpPr/>
            <p:nvPr userDrawn="1"/>
          </p:nvGrpSpPr>
          <p:grpSpPr>
            <a:xfrm>
              <a:off x="-3786165" y="5680652"/>
              <a:ext cx="3693386" cy="959696"/>
              <a:chOff x="-3786437" y="6163468"/>
              <a:chExt cx="3693386" cy="959696"/>
            </a:xfrm>
          </p:grpSpPr>
          <p:sp>
            <p:nvSpPr>
              <p:cNvPr id="56" name="Rechthoek 55">
                <a:extLst>
                  <a:ext uri="{FF2B5EF4-FFF2-40B4-BE49-F238E27FC236}">
                    <a16:creationId xmlns:a16="http://schemas.microsoft.com/office/drawing/2014/main" id="{7850F443-80DD-45FC-B9C5-C35E97E5F327}"/>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7" name="ICOON_info">
                <a:extLst>
                  <a:ext uri="{FF2B5EF4-FFF2-40B4-BE49-F238E27FC236}">
                    <a16:creationId xmlns:a16="http://schemas.microsoft.com/office/drawing/2014/main" id="{1EB46903-D7F6-4089-8F4E-1112FC7CBFA3}"/>
                  </a:ext>
                </a:extLst>
              </p:cNvPr>
              <p:cNvGrpSpPr/>
              <p:nvPr userDrawn="1"/>
            </p:nvGrpSpPr>
            <p:grpSpPr>
              <a:xfrm>
                <a:off x="-376736" y="6163468"/>
                <a:ext cx="283685" cy="283685"/>
                <a:chOff x="-510741" y="5913713"/>
                <a:chExt cx="267555" cy="267555"/>
              </a:xfrm>
            </p:grpSpPr>
            <p:sp>
              <p:nvSpPr>
                <p:cNvPr id="64" name="Ovaal 63">
                  <a:extLst>
                    <a:ext uri="{FF2B5EF4-FFF2-40B4-BE49-F238E27FC236}">
                      <a16:creationId xmlns:a16="http://schemas.microsoft.com/office/drawing/2014/main" id="{24535F9A-0F5F-4DF0-8129-724875D8B76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65" name="Graphic 163" descr="Informatie">
                  <a:extLst>
                    <a:ext uri="{FF2B5EF4-FFF2-40B4-BE49-F238E27FC236}">
                      <a16:creationId xmlns:a16="http://schemas.microsoft.com/office/drawing/2014/main" id="{3A7C436E-AE8B-4E93-A496-CDB7B6BE859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20B3EE68-286C-48E9-906B-5B33EF65D335}"/>
                  </a:ext>
                </a:extLst>
              </p:cNvPr>
              <p:cNvGrpSpPr/>
              <p:nvPr userDrawn="1"/>
            </p:nvGrpSpPr>
            <p:grpSpPr>
              <a:xfrm>
                <a:off x="-938434" y="6420818"/>
                <a:ext cx="627798" cy="576693"/>
                <a:chOff x="-938434" y="4570310"/>
                <a:chExt cx="627798" cy="576693"/>
              </a:xfrm>
            </p:grpSpPr>
            <p:grpSp>
              <p:nvGrpSpPr>
                <p:cNvPr id="59" name="Inspireren">
                  <a:extLst>
                    <a:ext uri="{FF2B5EF4-FFF2-40B4-BE49-F238E27FC236}">
                      <a16:creationId xmlns:a16="http://schemas.microsoft.com/office/drawing/2014/main" id="{71558E7C-E404-4159-B004-12C9FA15DB4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1" name="Freeform 12">
                    <a:extLst>
                      <a:ext uri="{FF2B5EF4-FFF2-40B4-BE49-F238E27FC236}">
                        <a16:creationId xmlns:a16="http://schemas.microsoft.com/office/drawing/2014/main" id="{84777F27-C153-4A30-9A36-61E20F1B2B4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62" name="Freeform 13">
                    <a:extLst>
                      <a:ext uri="{FF2B5EF4-FFF2-40B4-BE49-F238E27FC236}">
                        <a16:creationId xmlns:a16="http://schemas.microsoft.com/office/drawing/2014/main" id="{67FB4270-D95C-43AC-83C7-5807E3AE758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63" name="Freeform 14">
                    <a:extLst>
                      <a:ext uri="{FF2B5EF4-FFF2-40B4-BE49-F238E27FC236}">
                        <a16:creationId xmlns:a16="http://schemas.microsoft.com/office/drawing/2014/main" id="{B0271BD6-CDB5-4EE9-99C4-9713AF50C09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60" name="Tekstvak 59">
                  <a:extLst>
                    <a:ext uri="{FF2B5EF4-FFF2-40B4-BE49-F238E27FC236}">
                      <a16:creationId xmlns:a16="http://schemas.microsoft.com/office/drawing/2014/main" id="{F1A17479-AF08-47C1-9247-EC9BE3DA0F8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9" name="Groep 28">
              <a:extLst>
                <a:ext uri="{FF2B5EF4-FFF2-40B4-BE49-F238E27FC236}">
                  <a16:creationId xmlns:a16="http://schemas.microsoft.com/office/drawing/2014/main" id="{ECB2E8A0-ED56-483C-BFA4-A5A18DFFFEAC}"/>
                </a:ext>
              </a:extLst>
            </p:cNvPr>
            <p:cNvGrpSpPr/>
            <p:nvPr userDrawn="1"/>
          </p:nvGrpSpPr>
          <p:grpSpPr>
            <a:xfrm>
              <a:off x="-3426806" y="5129582"/>
              <a:ext cx="514284" cy="506545"/>
              <a:chOff x="12617641" y="3403239"/>
              <a:chExt cx="752963" cy="741634"/>
            </a:xfrm>
          </p:grpSpPr>
          <p:grpSp>
            <p:nvGrpSpPr>
              <p:cNvPr id="40" name="Groep 39">
                <a:extLst>
                  <a:ext uri="{FF2B5EF4-FFF2-40B4-BE49-F238E27FC236}">
                    <a16:creationId xmlns:a16="http://schemas.microsoft.com/office/drawing/2014/main" id="{1C2CA1BE-AA70-469F-B1F6-5B1048E64117}"/>
                  </a:ext>
                </a:extLst>
              </p:cNvPr>
              <p:cNvGrpSpPr/>
              <p:nvPr userDrawn="1"/>
            </p:nvGrpSpPr>
            <p:grpSpPr>
              <a:xfrm>
                <a:off x="12771530" y="3403239"/>
                <a:ext cx="467176" cy="448491"/>
                <a:chOff x="12782157" y="3403239"/>
                <a:chExt cx="467176" cy="448491"/>
              </a:xfrm>
            </p:grpSpPr>
            <p:grpSp>
              <p:nvGrpSpPr>
                <p:cNvPr id="43" name="Groep 42">
                  <a:extLst>
                    <a:ext uri="{FF2B5EF4-FFF2-40B4-BE49-F238E27FC236}">
                      <a16:creationId xmlns:a16="http://schemas.microsoft.com/office/drawing/2014/main" id="{E09ABE0D-D888-4AE8-BF54-C0FCD316A16D}"/>
                    </a:ext>
                  </a:extLst>
                </p:cNvPr>
                <p:cNvGrpSpPr/>
                <p:nvPr userDrawn="1"/>
              </p:nvGrpSpPr>
              <p:grpSpPr>
                <a:xfrm>
                  <a:off x="12782157" y="3403239"/>
                  <a:ext cx="412976" cy="396132"/>
                  <a:chOff x="13554906" y="3320109"/>
                  <a:chExt cx="443917" cy="425811"/>
                </a:xfrm>
              </p:grpSpPr>
              <p:grpSp>
                <p:nvGrpSpPr>
                  <p:cNvPr id="50" name="Groep 49">
                    <a:extLst>
                      <a:ext uri="{FF2B5EF4-FFF2-40B4-BE49-F238E27FC236}">
                        <a16:creationId xmlns:a16="http://schemas.microsoft.com/office/drawing/2014/main" id="{11ACFC8A-1763-482C-A3F0-BEFA0FB1975D}"/>
                      </a:ext>
                    </a:extLst>
                  </p:cNvPr>
                  <p:cNvGrpSpPr/>
                  <p:nvPr userDrawn="1"/>
                </p:nvGrpSpPr>
                <p:grpSpPr>
                  <a:xfrm>
                    <a:off x="13554906" y="3320109"/>
                    <a:ext cx="443917" cy="425811"/>
                    <a:chOff x="12909684" y="1276143"/>
                    <a:chExt cx="443917" cy="425811"/>
                  </a:xfrm>
                </p:grpSpPr>
                <p:sp>
                  <p:nvSpPr>
                    <p:cNvPr id="53" name="Rechthoek 52">
                      <a:extLst>
                        <a:ext uri="{FF2B5EF4-FFF2-40B4-BE49-F238E27FC236}">
                          <a16:creationId xmlns:a16="http://schemas.microsoft.com/office/drawing/2014/main" id="{CA85F3B6-4869-4B32-8EDA-CE703E998ED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A6B4178F-EAE0-43AB-BA69-52A4F1E2BD7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55" name="Ovaal 54">
                      <a:extLst>
                        <a:ext uri="{FF2B5EF4-FFF2-40B4-BE49-F238E27FC236}">
                          <a16:creationId xmlns:a16="http://schemas.microsoft.com/office/drawing/2014/main" id="{7C6FDFFC-EA2D-4D18-8432-BA25227949C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51" name="Afbeelding 50">
                    <a:extLst>
                      <a:ext uri="{FF2B5EF4-FFF2-40B4-BE49-F238E27FC236}">
                        <a16:creationId xmlns:a16="http://schemas.microsoft.com/office/drawing/2014/main" id="{F9E14390-1B8D-41B2-AB57-61498A21594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52" name="Afbeelding 51">
                    <a:extLst>
                      <a:ext uri="{FF2B5EF4-FFF2-40B4-BE49-F238E27FC236}">
                        <a16:creationId xmlns:a16="http://schemas.microsoft.com/office/drawing/2014/main" id="{6E93B28B-B246-4C75-BAEF-5672B1D7330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44" name="Groep 43">
                  <a:extLst>
                    <a:ext uri="{FF2B5EF4-FFF2-40B4-BE49-F238E27FC236}">
                      <a16:creationId xmlns:a16="http://schemas.microsoft.com/office/drawing/2014/main" id="{92826ED5-88B7-4AEE-886E-BD0704F8E8F8}"/>
                    </a:ext>
                  </a:extLst>
                </p:cNvPr>
                <p:cNvGrpSpPr/>
                <p:nvPr userDrawn="1"/>
              </p:nvGrpSpPr>
              <p:grpSpPr>
                <a:xfrm>
                  <a:off x="13103513" y="3705268"/>
                  <a:ext cx="145820" cy="146462"/>
                  <a:chOff x="13096169" y="3602278"/>
                  <a:chExt cx="145820" cy="146462"/>
                </a:xfrm>
              </p:grpSpPr>
              <p:sp>
                <p:nvSpPr>
                  <p:cNvPr id="48" name="Rechthoek 47">
                    <a:extLst>
                      <a:ext uri="{FF2B5EF4-FFF2-40B4-BE49-F238E27FC236}">
                        <a16:creationId xmlns:a16="http://schemas.microsoft.com/office/drawing/2014/main" id="{08F41045-DA7E-4423-92A0-74BB7B25E2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42E9CB17-961C-4E2B-A68A-FC5535568F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3326D9DC-44AE-4EC3-9B77-B915245E65E7}"/>
                    </a:ext>
                  </a:extLst>
                </p:cNvPr>
                <p:cNvGrpSpPr/>
                <p:nvPr userDrawn="1"/>
              </p:nvGrpSpPr>
              <p:grpSpPr>
                <a:xfrm rot="10800000">
                  <a:off x="13061402" y="3665637"/>
                  <a:ext cx="145820" cy="146462"/>
                  <a:chOff x="13096169" y="3602278"/>
                  <a:chExt cx="145820" cy="146462"/>
                </a:xfrm>
              </p:grpSpPr>
              <p:sp>
                <p:nvSpPr>
                  <p:cNvPr id="46" name="Rechthoek 45">
                    <a:extLst>
                      <a:ext uri="{FF2B5EF4-FFF2-40B4-BE49-F238E27FC236}">
                        <a16:creationId xmlns:a16="http://schemas.microsoft.com/office/drawing/2014/main" id="{93DCA61D-EA45-4C7A-9519-BBA17BA3857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08836740-8C4C-4969-AE5F-7163E3FDF2E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41" name="Rechthoek 40">
                <a:extLst>
                  <a:ext uri="{FF2B5EF4-FFF2-40B4-BE49-F238E27FC236}">
                    <a16:creationId xmlns:a16="http://schemas.microsoft.com/office/drawing/2014/main" id="{84475D13-B207-4831-A95B-EA1B43E4A04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42" name="Gelijkbenige driehoek 41">
                <a:extLst>
                  <a:ext uri="{FF2B5EF4-FFF2-40B4-BE49-F238E27FC236}">
                    <a16:creationId xmlns:a16="http://schemas.microsoft.com/office/drawing/2014/main" id="{16792940-6D71-4387-A214-821B4D4BD1B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30" name="Ovaal 29">
              <a:extLst>
                <a:ext uri="{FF2B5EF4-FFF2-40B4-BE49-F238E27FC236}">
                  <a16:creationId xmlns:a16="http://schemas.microsoft.com/office/drawing/2014/main" id="{D5D199D4-C096-4EB2-A9C8-D24C53BD451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1" name="Rechthoek 30">
              <a:extLst>
                <a:ext uri="{FF2B5EF4-FFF2-40B4-BE49-F238E27FC236}">
                  <a16:creationId xmlns:a16="http://schemas.microsoft.com/office/drawing/2014/main" id="{261299C5-4296-4AE9-A794-7874445FFBC7}"/>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2" name="Rechthoek 31">
              <a:extLst>
                <a:ext uri="{FF2B5EF4-FFF2-40B4-BE49-F238E27FC236}">
                  <a16:creationId xmlns:a16="http://schemas.microsoft.com/office/drawing/2014/main" id="{7B3A3BE0-039B-4364-8B0D-96FEAE564DC1}"/>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dirty="0">
                  <a:solidFill>
                    <a:srgbClr val="211F26"/>
                  </a:solidFill>
                  <a:latin typeface="Calibri" panose="020F0502020204030204" pitchFamily="34" charset="0"/>
                  <a:cs typeface="Calibri" panose="020F0502020204030204" pitchFamily="34" charset="0"/>
                </a:rPr>
                <a:t>Insert</a:t>
              </a:r>
            </a:p>
          </p:txBody>
        </p:sp>
        <p:grpSp>
          <p:nvGrpSpPr>
            <p:cNvPr id="33" name="Groep 32">
              <a:extLst>
                <a:ext uri="{FF2B5EF4-FFF2-40B4-BE49-F238E27FC236}">
                  <a16:creationId xmlns:a16="http://schemas.microsoft.com/office/drawing/2014/main" id="{39B54E86-E357-4BCD-A137-70C1F6DB65D3}"/>
                </a:ext>
              </a:extLst>
            </p:cNvPr>
            <p:cNvGrpSpPr/>
            <p:nvPr userDrawn="1"/>
          </p:nvGrpSpPr>
          <p:grpSpPr>
            <a:xfrm>
              <a:off x="-3365484" y="1226982"/>
              <a:ext cx="446937" cy="406485"/>
              <a:chOff x="-3563526" y="1409294"/>
              <a:chExt cx="354190" cy="322133"/>
            </a:xfrm>
          </p:grpSpPr>
          <p:grpSp>
            <p:nvGrpSpPr>
              <p:cNvPr id="34" name="Groep 33">
                <a:extLst>
                  <a:ext uri="{FF2B5EF4-FFF2-40B4-BE49-F238E27FC236}">
                    <a16:creationId xmlns:a16="http://schemas.microsoft.com/office/drawing/2014/main" id="{5EAA30DC-E4D9-4BD8-B000-8EE6F9AE3E33}"/>
                  </a:ext>
                </a:extLst>
              </p:cNvPr>
              <p:cNvGrpSpPr/>
              <p:nvPr userDrawn="1"/>
            </p:nvGrpSpPr>
            <p:grpSpPr>
              <a:xfrm>
                <a:off x="-3499992" y="1409294"/>
                <a:ext cx="225195" cy="195499"/>
                <a:chOff x="8987389" y="1361199"/>
                <a:chExt cx="2200275" cy="1914525"/>
              </a:xfrm>
            </p:grpSpPr>
            <p:sp>
              <p:nvSpPr>
                <p:cNvPr id="36" name="Vrije vorm: vorm 35">
                  <a:extLst>
                    <a:ext uri="{FF2B5EF4-FFF2-40B4-BE49-F238E27FC236}">
                      <a16:creationId xmlns:a16="http://schemas.microsoft.com/office/drawing/2014/main" id="{D7386DAA-6392-4965-B29F-35B5F1E03E3B}"/>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nvGrpSpPr>
                <p:cNvPr id="37" name="Groep 36">
                  <a:extLst>
                    <a:ext uri="{FF2B5EF4-FFF2-40B4-BE49-F238E27FC236}">
                      <a16:creationId xmlns:a16="http://schemas.microsoft.com/office/drawing/2014/main" id="{D6003DBC-2145-4A74-BE21-C88F7A80BD3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8" name="Vrije vorm: vorm 37">
                    <a:extLst>
                      <a:ext uri="{FF2B5EF4-FFF2-40B4-BE49-F238E27FC236}">
                        <a16:creationId xmlns:a16="http://schemas.microsoft.com/office/drawing/2014/main" id="{220D08C1-660C-4C84-9EAF-9F5DCE12D24C}"/>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sp>
                <p:nvSpPr>
                  <p:cNvPr id="39" name="Vrije vorm: vorm 38">
                    <a:extLst>
                      <a:ext uri="{FF2B5EF4-FFF2-40B4-BE49-F238E27FC236}">
                        <a16:creationId xmlns:a16="http://schemas.microsoft.com/office/drawing/2014/main" id="{934E92B6-0CCA-4E2A-BDA0-FB0CB2039F6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grpSp>
          <p:sp>
            <p:nvSpPr>
              <p:cNvPr id="35" name="Tekstvak 34">
                <a:extLst>
                  <a:ext uri="{FF2B5EF4-FFF2-40B4-BE49-F238E27FC236}">
                    <a16:creationId xmlns:a16="http://schemas.microsoft.com/office/drawing/2014/main" id="{1B80938B-ECE4-4893-9AAA-DC85171BC97F}"/>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
        <p:nvSpPr>
          <p:cNvPr id="3" name="Rechthoek 2">
            <a:extLst>
              <a:ext uri="{FF2B5EF4-FFF2-40B4-BE49-F238E27FC236}">
                <a16:creationId xmlns:a16="http://schemas.microsoft.com/office/drawing/2014/main" id="{577CA643-3156-40D1-A117-8F2AB4CFD36A}"/>
              </a:ext>
            </a:extLst>
          </p:cNvPr>
          <p:cNvSpPr/>
          <p:nvPr userDrawn="1"/>
        </p:nvSpPr>
        <p:spPr>
          <a:xfrm>
            <a:off x="0" y="1"/>
            <a:ext cx="12192000" cy="68638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2" name="Rechthoek 1">
            <a:extLst>
              <a:ext uri="{FF2B5EF4-FFF2-40B4-BE49-F238E27FC236}">
                <a16:creationId xmlns:a16="http://schemas.microsoft.com/office/drawing/2014/main" id="{BDD4EC9B-3F67-4B5E-92F0-CDC008D04810}"/>
              </a:ext>
            </a:extLst>
          </p:cNvPr>
          <p:cNvSpPr/>
          <p:nvPr userDrawn="1"/>
        </p:nvSpPr>
        <p:spPr>
          <a:xfrm>
            <a:off x="0" y="1"/>
            <a:ext cx="12192000" cy="6863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9" name="Picture Placeholder 2"/>
          <p:cNvSpPr>
            <a:spLocks noGrp="1"/>
          </p:cNvSpPr>
          <p:nvPr>
            <p:ph type="pic" idx="13" hasCustomPrompt="1"/>
          </p:nvPr>
        </p:nvSpPr>
        <p:spPr>
          <a:xfrm>
            <a:off x="0" y="1"/>
            <a:ext cx="12192000" cy="6863849"/>
          </a:xfrm>
          <a:pattFill prst="smGrid">
            <a:fgClr>
              <a:schemeClr val="bg1">
                <a:lumMod val="65000"/>
              </a:schemeClr>
            </a:fgClr>
            <a:bgClr>
              <a:schemeClr val="bg1">
                <a:lumMod val="75000"/>
              </a:schemeClr>
            </a:bgClr>
          </a:pattFill>
        </p:spPr>
        <p:txBody>
          <a:bodyPr lIns="0" tIns="0" rIns="6552000" bIns="0" anchor="ctr" anchorCtr="0"/>
          <a:lstStyle>
            <a:lvl1pPr marL="0" indent="0" algn="r">
              <a:lnSpc>
                <a:spcPct val="100000"/>
              </a:lnSpc>
              <a:spcBef>
                <a:spcPts val="0"/>
              </a:spcBef>
              <a:buNone/>
              <a:defRPr sz="1400" i="1" baseline="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t>
            </a:r>
            <a:br>
              <a:rPr lang="nl-NL" noProof="0" dirty="0"/>
            </a:br>
            <a:r>
              <a:rPr lang="nl-NL" noProof="0" dirty="0"/>
              <a:t>and click on ‘Insert’.</a:t>
            </a:r>
          </a:p>
        </p:txBody>
      </p:sp>
      <p:sp>
        <p:nvSpPr>
          <p:cNvPr id="5" name="Tijdelijke aanduiding voor tekst 4">
            <a:extLst>
              <a:ext uri="{FF2B5EF4-FFF2-40B4-BE49-F238E27FC236}">
                <a16:creationId xmlns:a16="http://schemas.microsoft.com/office/drawing/2014/main" id="{8E99F936-20C2-454E-8884-2343C9A2BF3C}"/>
              </a:ext>
            </a:extLst>
          </p:cNvPr>
          <p:cNvSpPr>
            <a:spLocks noGrp="1"/>
          </p:cNvSpPr>
          <p:nvPr>
            <p:ph type="body" sz="quarter" idx="14" hasCustomPrompt="1"/>
          </p:nvPr>
        </p:nvSpPr>
        <p:spPr>
          <a:xfrm>
            <a:off x="0" y="5759451"/>
            <a:ext cx="12192000" cy="1098549"/>
          </a:xfrm>
          <a:solidFill>
            <a:schemeClr val="bg1"/>
          </a:solidFill>
        </p:spPr>
        <p:txBody>
          <a:bodyPr/>
          <a:lstStyle>
            <a:lvl1pPr marL="0" indent="0">
              <a:buNone/>
              <a:defRPr/>
            </a:lvl1pPr>
          </a:lstStyle>
          <a:p>
            <a:pPr lvl="0"/>
            <a:r>
              <a:rPr lang="nl-NL" dirty="0"/>
              <a:t> </a:t>
            </a:r>
          </a:p>
        </p:txBody>
      </p:sp>
      <p:sp>
        <p:nvSpPr>
          <p:cNvPr id="8" name="Tijdelijke aanduiding voor tekst 7">
            <a:extLst>
              <a:ext uri="{FF2B5EF4-FFF2-40B4-BE49-F238E27FC236}">
                <a16:creationId xmlns:a16="http://schemas.microsoft.com/office/drawing/2014/main" id="{984CEC5F-B3E1-4D01-8F7F-A024F0BADD99}"/>
              </a:ext>
            </a:extLst>
          </p:cNvPr>
          <p:cNvSpPr>
            <a:spLocks noGrp="1"/>
          </p:cNvSpPr>
          <p:nvPr>
            <p:ph type="body" sz="quarter" idx="16" hasCustomPrompt="1"/>
          </p:nvPr>
        </p:nvSpPr>
        <p:spPr>
          <a:xfrm>
            <a:off x="6873784" y="1854201"/>
            <a:ext cx="4358216" cy="4358217"/>
          </a:xfrm>
          <a:solidFill>
            <a:schemeClr val="tx1"/>
          </a:solidFill>
        </p:spPr>
        <p:txBody>
          <a:bodyPr lIns="360000" tIns="360000" rIns="360000" bIns="360000" anchor="t" anchorCtr="0"/>
          <a:lstStyle>
            <a:lvl1pPr marL="0" indent="0">
              <a:lnSpc>
                <a:spcPts val="3467"/>
              </a:lnSpc>
              <a:buNone/>
              <a:defRPr sz="3600" b="1" cap="all" baseline="0">
                <a:solidFill>
                  <a:schemeClr val="bg1"/>
                </a:solidFill>
                <a:latin typeface="+mj-lt"/>
              </a:defRPr>
            </a:lvl1pPr>
            <a:lvl2pPr marL="0" indent="0">
              <a:buNone/>
              <a:defRPr sz="1867" cap="all" baseline="0">
                <a:solidFill>
                  <a:schemeClr val="bg1"/>
                </a:solidFill>
              </a:defRPr>
            </a:lvl2pPr>
            <a:lvl3pPr marL="0" indent="0">
              <a:buNone/>
              <a:defRPr sz="1867" cap="all" baseline="0"/>
            </a:lvl3pPr>
            <a:lvl4pPr marL="0" indent="0">
              <a:buNone/>
              <a:defRPr sz="1867" cap="all" baseline="0"/>
            </a:lvl4pPr>
            <a:lvl5pPr marL="0" indent="0">
              <a:buNone/>
              <a:defRPr sz="1867" cap="all" baseline="0"/>
            </a:lvl5pPr>
            <a:lvl6pPr marL="0" indent="0">
              <a:buNone/>
              <a:defRPr sz="1867" cap="all" baseline="0"/>
            </a:lvl6pPr>
            <a:lvl7pPr marL="0" indent="0">
              <a:buNone/>
              <a:defRPr sz="1867" cap="all" baseline="0"/>
            </a:lvl7pPr>
            <a:lvl8pPr marL="0" indent="0">
              <a:buNone/>
              <a:defRPr sz="1867" cap="all" baseline="0"/>
            </a:lvl8pPr>
            <a:lvl9pPr marL="0" indent="0">
              <a:buFont typeface="Arial" panose="020B0604020202020204" pitchFamily="34" charset="0"/>
              <a:buNone/>
              <a:defRPr sz="1867" cap="all" baseline="0"/>
            </a:lvl9pPr>
          </a:lstStyle>
          <a:p>
            <a:r>
              <a:rPr lang="nl-NL" dirty="0"/>
              <a:t>Click </a:t>
            </a:r>
            <a:br>
              <a:rPr lang="nl-NL" dirty="0"/>
            </a:br>
            <a:r>
              <a:rPr lang="nl-NL" dirty="0" err="1"/>
              <a:t>to</a:t>
            </a:r>
            <a:r>
              <a:rPr lang="nl-NL" dirty="0"/>
              <a:t> </a:t>
            </a:r>
            <a:r>
              <a:rPr lang="nl-NL" dirty="0" err="1"/>
              <a:t>edit</a:t>
            </a:r>
            <a:endParaRPr lang="nl-NL" dirty="0"/>
          </a:p>
          <a:p>
            <a:pPr lvl="1"/>
            <a:r>
              <a:rPr lang="nl-NL" dirty="0" err="1"/>
              <a:t>Subtitle</a:t>
            </a:r>
            <a:endParaRPr lang="nl-NL" dirty="0"/>
          </a:p>
        </p:txBody>
      </p:sp>
      <p:sp>
        <p:nvSpPr>
          <p:cNvPr id="12" name="Tijdelijke aanduiding voor tekst 4">
            <a:extLst>
              <a:ext uri="{FF2B5EF4-FFF2-40B4-BE49-F238E27FC236}">
                <a16:creationId xmlns:a16="http://schemas.microsoft.com/office/drawing/2014/main" id="{8B5BDD7F-3F98-437B-AEB1-AD348DC8C0FA}"/>
              </a:ext>
            </a:extLst>
          </p:cNvPr>
          <p:cNvSpPr>
            <a:spLocks noGrp="1"/>
          </p:cNvSpPr>
          <p:nvPr>
            <p:ph type="body" sz="quarter" idx="17" hasCustomPrompt="1"/>
          </p:nvPr>
        </p:nvSpPr>
        <p:spPr>
          <a:xfrm>
            <a:off x="0" y="1"/>
            <a:ext cx="12192000" cy="1085851"/>
          </a:xfrm>
          <a:solidFill>
            <a:schemeClr val="bg1"/>
          </a:solidFill>
        </p:spPr>
        <p:txBody>
          <a:bodyPr/>
          <a:lstStyle>
            <a:lvl1pPr marL="0" indent="0">
              <a:buNone/>
              <a:defRPr/>
            </a:lvl1pPr>
          </a:lstStyle>
          <a:p>
            <a:pPr lvl="0"/>
            <a:r>
              <a:rPr lang="nl-NL" dirty="0"/>
              <a:t> </a:t>
            </a:r>
          </a:p>
        </p:txBody>
      </p:sp>
      <p:sp>
        <p:nvSpPr>
          <p:cNvPr id="20" name="Subtitle 2">
            <a:extLst>
              <a:ext uri="{FF2B5EF4-FFF2-40B4-BE49-F238E27FC236}">
                <a16:creationId xmlns:a16="http://schemas.microsoft.com/office/drawing/2014/main" id="{82EDA1D1-D7CA-40BE-A06D-3A8D9181D4E6}"/>
              </a:ext>
            </a:extLst>
          </p:cNvPr>
          <p:cNvSpPr>
            <a:spLocks noGrp="1"/>
          </p:cNvSpPr>
          <p:nvPr>
            <p:ph type="subTitle" idx="1" hasCustomPrompt="1"/>
          </p:nvPr>
        </p:nvSpPr>
        <p:spPr>
          <a:xfrm>
            <a:off x="6873783" y="5211190"/>
            <a:ext cx="4359367" cy="976843"/>
          </a:xfrm>
        </p:spPr>
        <p:txBody>
          <a:bodyPr wrap="square" lIns="360000" tIns="360000" rIns="360000" bIns="360000" anchor="b" anchorCtr="0">
            <a:spAutoFit/>
          </a:bodyPr>
          <a:lstStyle>
            <a:lvl1pPr marL="0" indent="0" algn="l">
              <a:lnSpc>
                <a:spcPct val="110000"/>
              </a:lnSpc>
              <a:buNone/>
              <a:defRPr sz="16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dirty="0"/>
              <a:t>Name speaker</a:t>
            </a:r>
          </a:p>
        </p:txBody>
      </p:sp>
      <p:sp>
        <p:nvSpPr>
          <p:cNvPr id="11" name="Tijdelijke aanduiding voor tekst 4">
            <a:extLst>
              <a:ext uri="{FF2B5EF4-FFF2-40B4-BE49-F238E27FC236}">
                <a16:creationId xmlns:a16="http://schemas.microsoft.com/office/drawing/2014/main" id="{3D4905F4-7BF6-4193-B539-90A30E2F5BC5}"/>
              </a:ext>
            </a:extLst>
          </p:cNvPr>
          <p:cNvSpPr>
            <a:spLocks noGrp="1"/>
          </p:cNvSpPr>
          <p:nvPr>
            <p:ph type="body" sz="quarter" idx="15" hasCustomPrompt="1"/>
          </p:nvPr>
        </p:nvSpPr>
        <p:spPr>
          <a:xfrm>
            <a:off x="0" y="6622288"/>
            <a:ext cx="12192000" cy="235712"/>
          </a:xfrm>
          <a:blipFill>
            <a:blip r:embed="rId4">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sp>
        <p:nvSpPr>
          <p:cNvPr id="14" name="- INDELING">
            <a:extLst>
              <a:ext uri="{FF2B5EF4-FFF2-40B4-BE49-F238E27FC236}">
                <a16:creationId xmlns:a16="http://schemas.microsoft.com/office/drawing/2014/main" id="{ADF3374A-75EA-45ED-A7A0-8F9C84B3E030}"/>
              </a:ext>
            </a:extLst>
          </p:cNvPr>
          <p:cNvSpPr txBox="1"/>
          <p:nvPr userDrawn="1"/>
        </p:nvSpPr>
        <p:spPr>
          <a:xfrm>
            <a:off x="0" y="-692225"/>
            <a:ext cx="12192000" cy="168487"/>
          </a:xfrm>
          <a:prstGeom prst="rect">
            <a:avLst/>
          </a:prstGeom>
          <a:noFill/>
        </p:spPr>
        <p:txBody>
          <a:bodyPr wrap="square" lIns="0" tIns="0" rIns="0" bIns="0" rtlCol="0" anchor="t" anchorCtr="0">
            <a:noAutofit/>
          </a:bodyPr>
          <a:lstStyle/>
          <a:p>
            <a:pPr algn="l"/>
            <a:r>
              <a:rPr lang="nl-NL" sz="1000" b="0" cap="all" spc="67" baseline="0" dirty="0">
                <a:solidFill>
                  <a:sysClr val="windowText" lastClr="000000"/>
                </a:solidFill>
                <a:latin typeface="+mn-lt"/>
                <a:cs typeface="Calibri" panose="020F0502020204030204" pitchFamily="34" charset="0"/>
              </a:rPr>
              <a:t>layout</a:t>
            </a:r>
          </a:p>
        </p:txBody>
      </p:sp>
      <p:sp>
        <p:nvSpPr>
          <p:cNvPr id="4" name="Titel 3">
            <a:extLst>
              <a:ext uri="{FF2B5EF4-FFF2-40B4-BE49-F238E27FC236}">
                <a16:creationId xmlns:a16="http://schemas.microsoft.com/office/drawing/2014/main" id="{58644548-47F5-45D9-9C19-B260A469CC5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Title slide</a:t>
            </a:r>
            <a:endParaRPr lang="nl-NL" dirty="0"/>
          </a:p>
        </p:txBody>
      </p:sp>
      <p:sp>
        <p:nvSpPr>
          <p:cNvPr id="15" name="Picture Placeholder 2">
            <a:extLst>
              <a:ext uri="{FF2B5EF4-FFF2-40B4-BE49-F238E27FC236}">
                <a16:creationId xmlns:a16="http://schemas.microsoft.com/office/drawing/2014/main" id="{D633B5A7-FB2F-4754-8843-505D8B26453F}"/>
              </a:ext>
            </a:extLst>
          </p:cNvPr>
          <p:cNvSpPr>
            <a:spLocks noGrp="1"/>
          </p:cNvSpPr>
          <p:nvPr>
            <p:ph type="pic" idx="33" hasCustomPrompt="1"/>
          </p:nvPr>
        </p:nvSpPr>
        <p:spPr>
          <a:xfrm>
            <a:off x="958851" y="193614"/>
            <a:ext cx="2176049" cy="709200"/>
          </a:xfrm>
          <a:noFill/>
          <a:ln>
            <a:noFill/>
          </a:ln>
        </p:spPr>
        <p:txBody>
          <a:bodyPr lIns="1296000" tIns="0" rIns="0" bIns="0" anchor="ctr" anchorCtr="0"/>
          <a:lstStyle>
            <a:lvl1pPr marL="0" indent="0" algn="l">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Insert logo here</a:t>
            </a:r>
          </a:p>
        </p:txBody>
      </p:sp>
      <p:grpSp>
        <p:nvGrpSpPr>
          <p:cNvPr id="6" name="Groep 5">
            <a:extLst>
              <a:ext uri="{FF2B5EF4-FFF2-40B4-BE49-F238E27FC236}">
                <a16:creationId xmlns:a16="http://schemas.microsoft.com/office/drawing/2014/main" id="{421492DF-9875-4B4A-ACC7-A83A9FDB864A}"/>
              </a:ext>
            </a:extLst>
          </p:cNvPr>
          <p:cNvGrpSpPr/>
          <p:nvPr userDrawn="1"/>
        </p:nvGrpSpPr>
        <p:grpSpPr>
          <a:xfrm>
            <a:off x="12377595" y="0"/>
            <a:ext cx="3693386" cy="3307204"/>
            <a:chOff x="12377595" y="0"/>
            <a:chExt cx="3693386" cy="3307204"/>
          </a:xfrm>
        </p:grpSpPr>
        <p:sp>
          <p:nvSpPr>
            <p:cNvPr id="88" name="Rechthoek 87">
              <a:extLst>
                <a:ext uri="{FF2B5EF4-FFF2-40B4-BE49-F238E27FC236}">
                  <a16:creationId xmlns:a16="http://schemas.microsoft.com/office/drawing/2014/main" id="{2AA7D80A-4368-4E84-913E-0249843533DA}"/>
                </a:ext>
              </a:extLst>
            </p:cNvPr>
            <p:cNvSpPr/>
            <p:nvPr userDrawn="1"/>
          </p:nvSpPr>
          <p:spPr>
            <a:xfrm>
              <a:off x="12377867" y="0"/>
              <a:ext cx="3593091" cy="3307204"/>
            </a:xfrm>
            <a:prstGeom prst="rect">
              <a:avLst/>
            </a:prstGeom>
            <a:solidFill>
              <a:schemeClr val="tx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89" name="Ovaal 88">
              <a:extLst>
                <a:ext uri="{FF2B5EF4-FFF2-40B4-BE49-F238E27FC236}">
                  <a16:creationId xmlns:a16="http://schemas.microsoft.com/office/drawing/2014/main" id="{761503B9-C302-4370-B7BB-FF8366EF9AEE}"/>
                </a:ext>
              </a:extLst>
            </p:cNvPr>
            <p:cNvSpPr/>
            <p:nvPr userDrawn="1"/>
          </p:nvSpPr>
          <p:spPr>
            <a:xfrm>
              <a:off x="12559849"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0" name="Rechthoek 89">
              <a:extLst>
                <a:ext uri="{FF2B5EF4-FFF2-40B4-BE49-F238E27FC236}">
                  <a16:creationId xmlns:a16="http://schemas.microsoft.com/office/drawing/2014/main" id="{4BF40341-3B23-461D-863A-398479EE173C}"/>
                </a:ext>
              </a:extLst>
            </p:cNvPr>
            <p:cNvSpPr/>
            <p:nvPr userDrawn="1"/>
          </p:nvSpPr>
          <p:spPr>
            <a:xfrm>
              <a:off x="12844617" y="183748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0" i="0" u="none" strike="noStrike" kern="0" cap="all" spc="0" normalizeH="0" baseline="0" noProof="0" dirty="0">
                  <a:ln>
                    <a:noFill/>
                  </a:ln>
                  <a:solidFill>
                    <a:schemeClr val="bg1"/>
                  </a:solidFill>
                  <a:effectLst/>
                  <a:uLnTx/>
                  <a:uFillTx/>
                  <a:latin typeface="+mj-lt"/>
                  <a:cs typeface="Calibri" panose="020F0502020204030204" pitchFamily="34" charset="0"/>
                </a:rPr>
                <a:t>Title</a:t>
              </a:r>
            </a:p>
          </p:txBody>
        </p:sp>
        <p:sp>
          <p:nvSpPr>
            <p:cNvPr id="91" name="Ovaal 90">
              <a:extLst>
                <a:ext uri="{FF2B5EF4-FFF2-40B4-BE49-F238E27FC236}">
                  <a16:creationId xmlns:a16="http://schemas.microsoft.com/office/drawing/2014/main" id="{C4FD9E1F-EB94-40BF-9AE2-5B5D379E2C20}"/>
                </a:ext>
              </a:extLst>
            </p:cNvPr>
            <p:cNvSpPr/>
            <p:nvPr userDrawn="1"/>
          </p:nvSpPr>
          <p:spPr>
            <a:xfrm>
              <a:off x="12559849"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2" name="Rechthoek 91">
              <a:extLst>
                <a:ext uri="{FF2B5EF4-FFF2-40B4-BE49-F238E27FC236}">
                  <a16:creationId xmlns:a16="http://schemas.microsoft.com/office/drawing/2014/main" id="{034ED1F6-077F-4C6C-B87D-F618A58DD029}"/>
                </a:ext>
              </a:extLst>
            </p:cNvPr>
            <p:cNvSpPr/>
            <p:nvPr userDrawn="1"/>
          </p:nvSpPr>
          <p:spPr>
            <a:xfrm>
              <a:off x="12559849"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Choose from:</a:t>
              </a:r>
            </a:p>
          </p:txBody>
        </p:sp>
        <p:sp>
          <p:nvSpPr>
            <p:cNvPr id="93" name="Rechthoek 92">
              <a:extLst>
                <a:ext uri="{FF2B5EF4-FFF2-40B4-BE49-F238E27FC236}">
                  <a16:creationId xmlns:a16="http://schemas.microsoft.com/office/drawing/2014/main" id="{6E5F652D-77DA-4CEB-AC64-C2E0FBED2977}"/>
                </a:ext>
              </a:extLst>
            </p:cNvPr>
            <p:cNvSpPr/>
            <p:nvPr userDrawn="1"/>
          </p:nvSpPr>
          <p:spPr>
            <a:xfrm>
              <a:off x="12844617" y="2128873"/>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2"/>
                </a:buClr>
                <a:buSzTx/>
                <a:buFont typeface="Arial" panose="020B0604020202020204" pitchFamily="34" charset="0"/>
                <a:buNone/>
                <a:tabLst/>
                <a:defRPr/>
              </a:pPr>
              <a:r>
                <a:rPr kumimoji="0" lang="nl-NL" sz="1200" b="0" i="0" u="none" strike="noStrike" kern="0" cap="all" spc="0" normalizeH="0" baseline="0" noProof="0" dirty="0">
                  <a:ln>
                    <a:noFill/>
                  </a:ln>
                  <a:solidFill>
                    <a:schemeClr val="bg1"/>
                  </a:solidFill>
                  <a:effectLst/>
                  <a:uLnTx/>
                  <a:uFillTx/>
                  <a:latin typeface="+mn-lt"/>
                  <a:cs typeface="Calibri" panose="020F0502020204030204" pitchFamily="34" charset="0"/>
                </a:rPr>
                <a:t>Subtitle</a:t>
              </a:r>
            </a:p>
          </p:txBody>
        </p:sp>
        <p:sp>
          <p:nvSpPr>
            <p:cNvPr id="108" name="Rechthoek 107">
              <a:extLst>
                <a:ext uri="{FF2B5EF4-FFF2-40B4-BE49-F238E27FC236}">
                  <a16:creationId xmlns:a16="http://schemas.microsoft.com/office/drawing/2014/main" id="{DB85688E-98EA-4F68-A0F3-1A443FE134D7}"/>
                </a:ext>
              </a:extLst>
            </p:cNvPr>
            <p:cNvSpPr/>
            <p:nvPr userDrawn="1"/>
          </p:nvSpPr>
          <p:spPr>
            <a:xfrm>
              <a:off x="12377595" y="247920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09" name="ICOON_info">
              <a:extLst>
                <a:ext uri="{FF2B5EF4-FFF2-40B4-BE49-F238E27FC236}">
                  <a16:creationId xmlns:a16="http://schemas.microsoft.com/office/drawing/2014/main" id="{510D195F-A3A8-4F51-AD95-26EB79547F16}"/>
                </a:ext>
              </a:extLst>
            </p:cNvPr>
            <p:cNvGrpSpPr/>
            <p:nvPr userDrawn="1"/>
          </p:nvGrpSpPr>
          <p:grpSpPr>
            <a:xfrm>
              <a:off x="15787296" y="2348041"/>
              <a:ext cx="283685" cy="283685"/>
              <a:chOff x="-510741" y="5913713"/>
              <a:chExt cx="267555" cy="267555"/>
            </a:xfrm>
          </p:grpSpPr>
          <p:sp>
            <p:nvSpPr>
              <p:cNvPr id="157" name="Ovaal 156">
                <a:extLst>
                  <a:ext uri="{FF2B5EF4-FFF2-40B4-BE49-F238E27FC236}">
                    <a16:creationId xmlns:a16="http://schemas.microsoft.com/office/drawing/2014/main" id="{CBD09AA2-4924-4CCB-A865-233094E7CC7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58" name="Graphic 163" descr="Informatie">
                <a:extLst>
                  <a:ext uri="{FF2B5EF4-FFF2-40B4-BE49-F238E27FC236}">
                    <a16:creationId xmlns:a16="http://schemas.microsoft.com/office/drawing/2014/main" id="{155C26E5-D3B7-4FFE-A6A2-BB590963E74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10" name="VOORBEELD">
              <a:extLst>
                <a:ext uri="{FF2B5EF4-FFF2-40B4-BE49-F238E27FC236}">
                  <a16:creationId xmlns:a16="http://schemas.microsoft.com/office/drawing/2014/main" id="{59FFE7F0-85A5-4107-BBDB-27FCC7B41EF7}"/>
                </a:ext>
              </a:extLst>
            </p:cNvPr>
            <p:cNvGrpSpPr/>
            <p:nvPr userDrawn="1"/>
          </p:nvGrpSpPr>
          <p:grpSpPr>
            <a:xfrm>
              <a:off x="12558861" y="458674"/>
              <a:ext cx="3234311" cy="558875"/>
              <a:chOff x="-3605171" y="458674"/>
              <a:chExt cx="3234311" cy="558875"/>
            </a:xfrm>
          </p:grpSpPr>
          <p:sp>
            <p:nvSpPr>
              <p:cNvPr id="117" name="Rechthoek 116">
                <a:extLst>
                  <a:ext uri="{FF2B5EF4-FFF2-40B4-BE49-F238E27FC236}">
                    <a16:creationId xmlns:a16="http://schemas.microsoft.com/office/drawing/2014/main" id="{D6D358ED-5B80-40FE-8765-425FF3B4DB3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chemeClr val="bg1"/>
                    </a:solidFill>
                    <a:latin typeface="Calibri" panose="020F0502020204030204" pitchFamily="34" charset="0"/>
                    <a:cs typeface="Calibri" panose="020F0502020204030204" pitchFamily="34" charset="0"/>
                  </a:rPr>
                  <a:t>Home</a:t>
                </a:r>
              </a:p>
            </p:txBody>
          </p:sp>
          <p:sp>
            <p:nvSpPr>
              <p:cNvPr id="118" name="Rechthoek 117">
                <a:extLst>
                  <a:ext uri="{FF2B5EF4-FFF2-40B4-BE49-F238E27FC236}">
                    <a16:creationId xmlns:a16="http://schemas.microsoft.com/office/drawing/2014/main" id="{CAA2BD8C-3B08-4FF7-BE3A-A65B6218E91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nvGrpSpPr>
              <p:cNvPr id="119" name="Groep 118">
                <a:extLst>
                  <a:ext uri="{FF2B5EF4-FFF2-40B4-BE49-F238E27FC236}">
                    <a16:creationId xmlns:a16="http://schemas.microsoft.com/office/drawing/2014/main" id="{EDF679D6-3940-431E-B28E-9851706303AC}"/>
                  </a:ext>
                </a:extLst>
              </p:cNvPr>
              <p:cNvGrpSpPr/>
              <p:nvPr userDrawn="1"/>
            </p:nvGrpSpPr>
            <p:grpSpPr>
              <a:xfrm>
                <a:off x="-3386247" y="830871"/>
                <a:ext cx="139423" cy="109566"/>
                <a:chOff x="-2866744" y="827071"/>
                <a:chExt cx="168701" cy="132575"/>
              </a:xfrm>
            </p:grpSpPr>
            <p:grpSp>
              <p:nvGrpSpPr>
                <p:cNvPr id="150" name="Groep 149">
                  <a:extLst>
                    <a:ext uri="{FF2B5EF4-FFF2-40B4-BE49-F238E27FC236}">
                      <a16:creationId xmlns:a16="http://schemas.microsoft.com/office/drawing/2014/main" id="{FDC19E2E-D2B8-421A-8778-68ADF99232AF}"/>
                    </a:ext>
                  </a:extLst>
                </p:cNvPr>
                <p:cNvGrpSpPr/>
                <p:nvPr userDrawn="1"/>
              </p:nvGrpSpPr>
              <p:grpSpPr>
                <a:xfrm>
                  <a:off x="-2866744" y="827071"/>
                  <a:ext cx="168701" cy="132575"/>
                  <a:chOff x="-2866744" y="827071"/>
                  <a:chExt cx="168701" cy="132575"/>
                </a:xfrm>
              </p:grpSpPr>
              <p:cxnSp>
                <p:nvCxnSpPr>
                  <p:cNvPr id="152" name="Rechte verbindingslijn 151">
                    <a:extLst>
                      <a:ext uri="{FF2B5EF4-FFF2-40B4-BE49-F238E27FC236}">
                        <a16:creationId xmlns:a16="http://schemas.microsoft.com/office/drawing/2014/main" id="{F271E741-23DA-4601-ABD9-CD5ABB20490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53" name="Rechte verbindingslijn 152">
                    <a:extLst>
                      <a:ext uri="{FF2B5EF4-FFF2-40B4-BE49-F238E27FC236}">
                        <a16:creationId xmlns:a16="http://schemas.microsoft.com/office/drawing/2014/main" id="{99ED1B32-6B11-4BB6-9C28-E80C1D77EF3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54" name="Rechte verbindingslijn 153">
                    <a:extLst>
                      <a:ext uri="{FF2B5EF4-FFF2-40B4-BE49-F238E27FC236}">
                        <a16:creationId xmlns:a16="http://schemas.microsoft.com/office/drawing/2014/main" id="{D7945E01-CC86-4615-98AB-D90964733D6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55" name="Rechte verbindingslijn 154">
                    <a:extLst>
                      <a:ext uri="{FF2B5EF4-FFF2-40B4-BE49-F238E27FC236}">
                        <a16:creationId xmlns:a16="http://schemas.microsoft.com/office/drawing/2014/main" id="{E275D2D0-E7DE-43EC-9533-26EEC02A0DC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56" name="Rechte verbindingslijn 155">
                    <a:extLst>
                      <a:ext uri="{FF2B5EF4-FFF2-40B4-BE49-F238E27FC236}">
                        <a16:creationId xmlns:a16="http://schemas.microsoft.com/office/drawing/2014/main" id="{807486EA-CBBD-4A42-83C4-EBE1294CBFB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51" name="Pijl: rechts 150">
                  <a:extLst>
                    <a:ext uri="{FF2B5EF4-FFF2-40B4-BE49-F238E27FC236}">
                      <a16:creationId xmlns:a16="http://schemas.microsoft.com/office/drawing/2014/main" id="{7DF37193-3D2E-4FE7-B11B-92C248479E5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nvGrpSpPr>
              <p:cNvPr id="120" name="Groep 119">
                <a:extLst>
                  <a:ext uri="{FF2B5EF4-FFF2-40B4-BE49-F238E27FC236}">
                    <a16:creationId xmlns:a16="http://schemas.microsoft.com/office/drawing/2014/main" id="{EF17FBA2-3E22-480C-ADDB-488F12816BA5}"/>
                  </a:ext>
                </a:extLst>
              </p:cNvPr>
              <p:cNvGrpSpPr/>
              <p:nvPr userDrawn="1"/>
            </p:nvGrpSpPr>
            <p:grpSpPr>
              <a:xfrm>
                <a:off x="-3605171" y="830871"/>
                <a:ext cx="139423" cy="109566"/>
                <a:chOff x="-2866744" y="518074"/>
                <a:chExt cx="168701" cy="132575"/>
              </a:xfrm>
            </p:grpSpPr>
            <p:grpSp>
              <p:nvGrpSpPr>
                <p:cNvPr id="143" name="Groep 142">
                  <a:extLst>
                    <a:ext uri="{FF2B5EF4-FFF2-40B4-BE49-F238E27FC236}">
                      <a16:creationId xmlns:a16="http://schemas.microsoft.com/office/drawing/2014/main" id="{B0463589-AB40-4E55-9543-2942734EA4FD}"/>
                    </a:ext>
                  </a:extLst>
                </p:cNvPr>
                <p:cNvGrpSpPr/>
                <p:nvPr userDrawn="1"/>
              </p:nvGrpSpPr>
              <p:grpSpPr>
                <a:xfrm>
                  <a:off x="-2866744" y="518074"/>
                  <a:ext cx="168701" cy="132575"/>
                  <a:chOff x="-2866744" y="518074"/>
                  <a:chExt cx="168701" cy="132575"/>
                </a:xfrm>
              </p:grpSpPr>
              <p:cxnSp>
                <p:nvCxnSpPr>
                  <p:cNvPr id="145" name="Rechte verbindingslijn 144">
                    <a:extLst>
                      <a:ext uri="{FF2B5EF4-FFF2-40B4-BE49-F238E27FC236}">
                        <a16:creationId xmlns:a16="http://schemas.microsoft.com/office/drawing/2014/main" id="{EBC8F38E-F8D0-4406-9B7E-B5DE068676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46" name="Rechte verbindingslijn 145">
                    <a:extLst>
                      <a:ext uri="{FF2B5EF4-FFF2-40B4-BE49-F238E27FC236}">
                        <a16:creationId xmlns:a16="http://schemas.microsoft.com/office/drawing/2014/main" id="{1ADF0193-1A51-48DE-B069-714F9C2217C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47" name="Rechte verbindingslijn 146">
                    <a:extLst>
                      <a:ext uri="{FF2B5EF4-FFF2-40B4-BE49-F238E27FC236}">
                        <a16:creationId xmlns:a16="http://schemas.microsoft.com/office/drawing/2014/main" id="{C3E716E2-39D4-4E4E-89C1-29680C855A2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48" name="Rechte verbindingslijn 147">
                    <a:extLst>
                      <a:ext uri="{FF2B5EF4-FFF2-40B4-BE49-F238E27FC236}">
                        <a16:creationId xmlns:a16="http://schemas.microsoft.com/office/drawing/2014/main" id="{E1640FA6-5CFE-4A4E-96A5-D2F18EA4280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49" name="Rechte verbindingslijn 148">
                    <a:extLst>
                      <a:ext uri="{FF2B5EF4-FFF2-40B4-BE49-F238E27FC236}">
                        <a16:creationId xmlns:a16="http://schemas.microsoft.com/office/drawing/2014/main" id="{1552091D-0A3D-4D97-ADB2-EE242C51652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44" name="Pijl: rechts 143">
                  <a:extLst>
                    <a:ext uri="{FF2B5EF4-FFF2-40B4-BE49-F238E27FC236}">
                      <a16:creationId xmlns:a16="http://schemas.microsoft.com/office/drawing/2014/main" id="{8A38B9C2-AC04-4DB6-873C-D612A6FB6C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cxnSp>
            <p:nvCxnSpPr>
              <p:cNvPr id="121" name="Rechte verbindingslijn 120">
                <a:extLst>
                  <a:ext uri="{FF2B5EF4-FFF2-40B4-BE49-F238E27FC236}">
                    <a16:creationId xmlns:a16="http://schemas.microsoft.com/office/drawing/2014/main" id="{4F6211EE-B131-4061-9947-0EA341E4EA4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22" name="Rechte verbindingslijn 121">
                <a:extLst>
                  <a:ext uri="{FF2B5EF4-FFF2-40B4-BE49-F238E27FC236}">
                    <a16:creationId xmlns:a16="http://schemas.microsoft.com/office/drawing/2014/main" id="{6F950277-39B0-41AE-8110-9B8F3288D48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23" name="Rechthoek 122">
                <a:extLst>
                  <a:ext uri="{FF2B5EF4-FFF2-40B4-BE49-F238E27FC236}">
                    <a16:creationId xmlns:a16="http://schemas.microsoft.com/office/drawing/2014/main" id="{9D8976BC-CC57-466C-9719-9BB5CBE296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Text level up</a:t>
                </a:r>
              </a:p>
            </p:txBody>
          </p:sp>
          <p:sp>
            <p:nvSpPr>
              <p:cNvPr id="124" name="Rechthoek 123">
                <a:extLst>
                  <a:ext uri="{FF2B5EF4-FFF2-40B4-BE49-F238E27FC236}">
                    <a16:creationId xmlns:a16="http://schemas.microsoft.com/office/drawing/2014/main" id="{16ABC344-BAA8-4A2E-887A-B09F400E781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Text level down</a:t>
                </a:r>
              </a:p>
            </p:txBody>
          </p:sp>
          <p:grpSp>
            <p:nvGrpSpPr>
              <p:cNvPr id="125" name="Groep 124">
                <a:extLst>
                  <a:ext uri="{FF2B5EF4-FFF2-40B4-BE49-F238E27FC236}">
                    <a16:creationId xmlns:a16="http://schemas.microsoft.com/office/drawing/2014/main" id="{9BEA432D-E5C9-4A8A-ACFD-37E6A8E13C27}"/>
                  </a:ext>
                </a:extLst>
              </p:cNvPr>
              <p:cNvGrpSpPr/>
              <p:nvPr userDrawn="1"/>
            </p:nvGrpSpPr>
            <p:grpSpPr>
              <a:xfrm>
                <a:off x="-2916763" y="769168"/>
                <a:ext cx="268738" cy="248381"/>
                <a:chOff x="-2916763" y="769168"/>
                <a:chExt cx="268738" cy="248381"/>
              </a:xfrm>
            </p:grpSpPr>
            <p:sp>
              <p:nvSpPr>
                <p:cNvPr id="135" name="Rechthoek 134">
                  <a:extLst>
                    <a:ext uri="{FF2B5EF4-FFF2-40B4-BE49-F238E27FC236}">
                      <a16:creationId xmlns:a16="http://schemas.microsoft.com/office/drawing/2014/main" id="{56278764-0DC7-41BB-B398-4CDF96FDCA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chemeClr val="bg1"/>
                    </a:solidFill>
                    <a:latin typeface="Calibri" panose="020F0502020204030204" pitchFamily="34" charset="0"/>
                    <a:cs typeface="Calibri" panose="020F0502020204030204" pitchFamily="34" charset="0"/>
                  </a:endParaRPr>
                </a:p>
              </p:txBody>
            </p:sp>
            <p:grpSp>
              <p:nvGrpSpPr>
                <p:cNvPr id="136" name="Groep 135">
                  <a:extLst>
                    <a:ext uri="{FF2B5EF4-FFF2-40B4-BE49-F238E27FC236}">
                      <a16:creationId xmlns:a16="http://schemas.microsoft.com/office/drawing/2014/main" id="{4804B9D7-EFA1-448F-817A-96BE6CED8DA1}"/>
                    </a:ext>
                  </a:extLst>
                </p:cNvPr>
                <p:cNvGrpSpPr/>
                <p:nvPr userDrawn="1"/>
              </p:nvGrpSpPr>
              <p:grpSpPr>
                <a:xfrm>
                  <a:off x="-2866744" y="827071"/>
                  <a:ext cx="168701" cy="132575"/>
                  <a:chOff x="-2866744" y="827071"/>
                  <a:chExt cx="168701" cy="132575"/>
                </a:xfrm>
              </p:grpSpPr>
              <p:cxnSp>
                <p:nvCxnSpPr>
                  <p:cNvPr id="138" name="Rechte verbindingslijn 137">
                    <a:extLst>
                      <a:ext uri="{FF2B5EF4-FFF2-40B4-BE49-F238E27FC236}">
                        <a16:creationId xmlns:a16="http://schemas.microsoft.com/office/drawing/2014/main" id="{CC840A0B-131F-462C-8C1D-1657329F74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39" name="Rechte verbindingslijn 138">
                    <a:extLst>
                      <a:ext uri="{FF2B5EF4-FFF2-40B4-BE49-F238E27FC236}">
                        <a16:creationId xmlns:a16="http://schemas.microsoft.com/office/drawing/2014/main" id="{100D29A6-B4D3-4400-A473-395C57F5411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40" name="Rechte verbindingslijn 139">
                    <a:extLst>
                      <a:ext uri="{FF2B5EF4-FFF2-40B4-BE49-F238E27FC236}">
                        <a16:creationId xmlns:a16="http://schemas.microsoft.com/office/drawing/2014/main" id="{F73C6135-3140-40C6-A2DF-4562BF02A2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41" name="Rechte verbindingslijn 140">
                    <a:extLst>
                      <a:ext uri="{FF2B5EF4-FFF2-40B4-BE49-F238E27FC236}">
                        <a16:creationId xmlns:a16="http://schemas.microsoft.com/office/drawing/2014/main" id="{C1205166-0754-4017-9A4C-18056BEF192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42" name="Rechte verbindingslijn 141">
                    <a:extLst>
                      <a:ext uri="{FF2B5EF4-FFF2-40B4-BE49-F238E27FC236}">
                        <a16:creationId xmlns:a16="http://schemas.microsoft.com/office/drawing/2014/main" id="{B1F84B3A-E13F-4DAB-971F-31E5B7FA0DC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37" name="Pijl: rechts 136">
                  <a:extLst>
                    <a:ext uri="{FF2B5EF4-FFF2-40B4-BE49-F238E27FC236}">
                      <a16:creationId xmlns:a16="http://schemas.microsoft.com/office/drawing/2014/main" id="{A6DF4507-10E0-4B56-A58C-7B46B44910D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nvGrpSpPr>
              <p:cNvPr id="126" name="Groep 125">
                <a:extLst>
                  <a:ext uri="{FF2B5EF4-FFF2-40B4-BE49-F238E27FC236}">
                    <a16:creationId xmlns:a16="http://schemas.microsoft.com/office/drawing/2014/main" id="{C6A8D7CF-84E0-4A7C-9987-3B1901B7460D}"/>
                  </a:ext>
                </a:extLst>
              </p:cNvPr>
              <p:cNvGrpSpPr/>
              <p:nvPr userDrawn="1"/>
            </p:nvGrpSpPr>
            <p:grpSpPr>
              <a:xfrm>
                <a:off x="-2916763" y="460171"/>
                <a:ext cx="268738" cy="248381"/>
                <a:chOff x="-2916763" y="460171"/>
                <a:chExt cx="268738" cy="248381"/>
              </a:xfrm>
            </p:grpSpPr>
            <p:sp>
              <p:nvSpPr>
                <p:cNvPr id="127" name="Rechthoek 126">
                  <a:extLst>
                    <a:ext uri="{FF2B5EF4-FFF2-40B4-BE49-F238E27FC236}">
                      <a16:creationId xmlns:a16="http://schemas.microsoft.com/office/drawing/2014/main" id="{9B0480C8-83F6-4117-8A0C-0588B52CBD1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chemeClr val="bg1"/>
                    </a:solidFill>
                    <a:latin typeface="Calibri" panose="020F0502020204030204" pitchFamily="34" charset="0"/>
                    <a:cs typeface="Calibri" panose="020F0502020204030204" pitchFamily="34" charset="0"/>
                  </a:endParaRPr>
                </a:p>
              </p:txBody>
            </p:sp>
            <p:grpSp>
              <p:nvGrpSpPr>
                <p:cNvPr id="128" name="Groep 127">
                  <a:extLst>
                    <a:ext uri="{FF2B5EF4-FFF2-40B4-BE49-F238E27FC236}">
                      <a16:creationId xmlns:a16="http://schemas.microsoft.com/office/drawing/2014/main" id="{7D27BAE4-DE5F-4303-A7A3-8BF94355E65A}"/>
                    </a:ext>
                  </a:extLst>
                </p:cNvPr>
                <p:cNvGrpSpPr/>
                <p:nvPr userDrawn="1"/>
              </p:nvGrpSpPr>
              <p:grpSpPr>
                <a:xfrm>
                  <a:off x="-2866744" y="518074"/>
                  <a:ext cx="168701" cy="132575"/>
                  <a:chOff x="-2866744" y="518074"/>
                  <a:chExt cx="168701" cy="132575"/>
                </a:xfrm>
              </p:grpSpPr>
              <p:cxnSp>
                <p:nvCxnSpPr>
                  <p:cNvPr id="130" name="Rechte verbindingslijn 129">
                    <a:extLst>
                      <a:ext uri="{FF2B5EF4-FFF2-40B4-BE49-F238E27FC236}">
                        <a16:creationId xmlns:a16="http://schemas.microsoft.com/office/drawing/2014/main" id="{AFB82580-1152-4BC9-B6B6-38F2A2ABA38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31" name="Rechte verbindingslijn 130">
                    <a:extLst>
                      <a:ext uri="{FF2B5EF4-FFF2-40B4-BE49-F238E27FC236}">
                        <a16:creationId xmlns:a16="http://schemas.microsoft.com/office/drawing/2014/main" id="{597A0AF0-A517-4758-BC60-E8B11D10ECB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32" name="Rechte verbindingslijn 131">
                    <a:extLst>
                      <a:ext uri="{FF2B5EF4-FFF2-40B4-BE49-F238E27FC236}">
                        <a16:creationId xmlns:a16="http://schemas.microsoft.com/office/drawing/2014/main" id="{EDE543D5-8CF0-41C3-A9C2-043C70BF368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33" name="Rechte verbindingslijn 132">
                    <a:extLst>
                      <a:ext uri="{FF2B5EF4-FFF2-40B4-BE49-F238E27FC236}">
                        <a16:creationId xmlns:a16="http://schemas.microsoft.com/office/drawing/2014/main" id="{481CCEEB-1DDA-42F6-ACBD-B4EC9C1CD25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34" name="Rechte verbindingslijn 133">
                    <a:extLst>
                      <a:ext uri="{FF2B5EF4-FFF2-40B4-BE49-F238E27FC236}">
                        <a16:creationId xmlns:a16="http://schemas.microsoft.com/office/drawing/2014/main" id="{E60C81C8-66EA-484F-85E2-A17C81B7893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29" name="Pijl: rechts 128">
                  <a:extLst>
                    <a:ext uri="{FF2B5EF4-FFF2-40B4-BE49-F238E27FC236}">
                      <a16:creationId xmlns:a16="http://schemas.microsoft.com/office/drawing/2014/main" id="{2F2B9755-3BF1-47FE-9A2C-3B689B01DA7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grpSp>
          <p:nvGrpSpPr>
            <p:cNvPr id="111" name="Groep 110">
              <a:extLst>
                <a:ext uri="{FF2B5EF4-FFF2-40B4-BE49-F238E27FC236}">
                  <a16:creationId xmlns:a16="http://schemas.microsoft.com/office/drawing/2014/main" id="{449AACEB-A144-4B0F-9FA3-BB982EFC93BF}"/>
                </a:ext>
              </a:extLst>
            </p:cNvPr>
            <p:cNvGrpSpPr/>
            <p:nvPr userDrawn="1"/>
          </p:nvGrpSpPr>
          <p:grpSpPr>
            <a:xfrm>
              <a:off x="15225598" y="2610892"/>
              <a:ext cx="627798" cy="576693"/>
              <a:chOff x="-1753862" y="6112775"/>
              <a:chExt cx="759635" cy="697798"/>
            </a:xfrm>
          </p:grpSpPr>
          <p:grpSp>
            <p:nvGrpSpPr>
              <p:cNvPr id="112" name="Inspireren">
                <a:extLst>
                  <a:ext uri="{FF2B5EF4-FFF2-40B4-BE49-F238E27FC236}">
                    <a16:creationId xmlns:a16="http://schemas.microsoft.com/office/drawing/2014/main" id="{0DC9162B-7F89-4202-B2F3-B18E744509BB}"/>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114" name="Freeform 12">
                  <a:extLst>
                    <a:ext uri="{FF2B5EF4-FFF2-40B4-BE49-F238E27FC236}">
                      <a16:creationId xmlns:a16="http://schemas.microsoft.com/office/drawing/2014/main" id="{EB1EA011-8943-4409-9CB4-87971F80D95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15" name="Freeform 13">
                  <a:extLst>
                    <a:ext uri="{FF2B5EF4-FFF2-40B4-BE49-F238E27FC236}">
                      <a16:creationId xmlns:a16="http://schemas.microsoft.com/office/drawing/2014/main" id="{21FA8B28-C40D-4B07-B557-74E2F44480C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16" name="Freeform 14">
                  <a:extLst>
                    <a:ext uri="{FF2B5EF4-FFF2-40B4-BE49-F238E27FC236}">
                      <a16:creationId xmlns:a16="http://schemas.microsoft.com/office/drawing/2014/main" id="{F8BB142B-D60C-44B8-9EFE-50CA8AD8033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13" name="Tekstvak 112">
                <a:extLst>
                  <a:ext uri="{FF2B5EF4-FFF2-40B4-BE49-F238E27FC236}">
                    <a16:creationId xmlns:a16="http://schemas.microsoft.com/office/drawing/2014/main" id="{421EE0B1-3406-43DC-938C-E4B54B57A079}"/>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23" name="INSTRUCTION">
            <a:extLst>
              <a:ext uri="{FF2B5EF4-FFF2-40B4-BE49-F238E27FC236}">
                <a16:creationId xmlns:a16="http://schemas.microsoft.com/office/drawing/2014/main" id="{F5C1752E-BADE-413B-B837-3A683B7B33CE}"/>
              </a:ext>
            </a:extLst>
          </p:cNvPr>
          <p:cNvGrpSpPr/>
          <p:nvPr userDrawn="1"/>
        </p:nvGrpSpPr>
        <p:grpSpPr>
          <a:xfrm>
            <a:off x="16179762" y="2860"/>
            <a:ext cx="3693114" cy="6594665"/>
            <a:chOff x="-3786165" y="0"/>
            <a:chExt cx="3693114" cy="6594665"/>
          </a:xfrm>
        </p:grpSpPr>
        <p:sp>
          <p:nvSpPr>
            <p:cNvPr id="224" name="Rechthoek 223">
              <a:extLst>
                <a:ext uri="{FF2B5EF4-FFF2-40B4-BE49-F238E27FC236}">
                  <a16:creationId xmlns:a16="http://schemas.microsoft.com/office/drawing/2014/main" id="{16B94330-4A95-4EFD-9C0A-9DDA4E0C16D9}"/>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225" name="Ovaal 224">
              <a:extLst>
                <a:ext uri="{FF2B5EF4-FFF2-40B4-BE49-F238E27FC236}">
                  <a16:creationId xmlns:a16="http://schemas.microsoft.com/office/drawing/2014/main" id="{F35EBB03-03A7-468F-9683-7673E3F7D91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6" name="Rechthoek 225">
              <a:extLst>
                <a:ext uri="{FF2B5EF4-FFF2-40B4-BE49-F238E27FC236}">
                  <a16:creationId xmlns:a16="http://schemas.microsoft.com/office/drawing/2014/main" id="{3DCFA519-2176-492E-A13F-01FBE84B7F3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27" name="Groep 226">
              <a:extLst>
                <a:ext uri="{FF2B5EF4-FFF2-40B4-BE49-F238E27FC236}">
                  <a16:creationId xmlns:a16="http://schemas.microsoft.com/office/drawing/2014/main" id="{901951B6-A085-4D80-AFD5-47CF0BFC3354}"/>
                </a:ext>
              </a:extLst>
            </p:cNvPr>
            <p:cNvGrpSpPr/>
            <p:nvPr userDrawn="1"/>
          </p:nvGrpSpPr>
          <p:grpSpPr>
            <a:xfrm>
              <a:off x="-3316179" y="1231351"/>
              <a:ext cx="294789" cy="318834"/>
              <a:chOff x="14466489" y="1001522"/>
              <a:chExt cx="290627" cy="314333"/>
            </a:xfrm>
          </p:grpSpPr>
          <p:sp>
            <p:nvSpPr>
              <p:cNvPr id="281" name="Rechthoek 280">
                <a:extLst>
                  <a:ext uri="{FF2B5EF4-FFF2-40B4-BE49-F238E27FC236}">
                    <a16:creationId xmlns:a16="http://schemas.microsoft.com/office/drawing/2014/main" id="{48D2B937-4E89-4BD8-8533-1F3857D6FBF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82" name="Ovaal 281">
                <a:extLst>
                  <a:ext uri="{FF2B5EF4-FFF2-40B4-BE49-F238E27FC236}">
                    <a16:creationId xmlns:a16="http://schemas.microsoft.com/office/drawing/2014/main" id="{8FA23003-E38D-4315-A478-5491AB6E2B4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83" name="Vrije vorm: vorm 282">
                <a:extLst>
                  <a:ext uri="{FF2B5EF4-FFF2-40B4-BE49-F238E27FC236}">
                    <a16:creationId xmlns:a16="http://schemas.microsoft.com/office/drawing/2014/main" id="{E8781DA7-6DFA-4C0F-8045-53A9319286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84" name="Rechthoek: afgeronde hoeken 283">
                <a:extLst>
                  <a:ext uri="{FF2B5EF4-FFF2-40B4-BE49-F238E27FC236}">
                    <a16:creationId xmlns:a16="http://schemas.microsoft.com/office/drawing/2014/main" id="{54A2838C-9EF3-42A4-B775-321C4C7F0E0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85" name="Rechte verbindingslijn 284">
                <a:extLst>
                  <a:ext uri="{FF2B5EF4-FFF2-40B4-BE49-F238E27FC236}">
                    <a16:creationId xmlns:a16="http://schemas.microsoft.com/office/drawing/2014/main" id="{CFF9BF3E-F09C-4D4C-B958-A64B16081F7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Rechte verbindingslijn 285">
                <a:extLst>
                  <a:ext uri="{FF2B5EF4-FFF2-40B4-BE49-F238E27FC236}">
                    <a16:creationId xmlns:a16="http://schemas.microsoft.com/office/drawing/2014/main" id="{67564F4F-C6D8-4908-ADB0-0568C29FC55F}"/>
                  </a:ext>
                </a:extLst>
              </p:cNvPr>
              <p:cNvCxnSpPr>
                <a:cxnSpLocks/>
                <a:stCxn id="2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28" name="Ovaal 227">
              <a:extLst>
                <a:ext uri="{FF2B5EF4-FFF2-40B4-BE49-F238E27FC236}">
                  <a16:creationId xmlns:a16="http://schemas.microsoft.com/office/drawing/2014/main" id="{B2535EF9-0071-43A2-8A88-807769961EF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9" name="Rechthoek 228">
              <a:extLst>
                <a:ext uri="{FF2B5EF4-FFF2-40B4-BE49-F238E27FC236}">
                  <a16:creationId xmlns:a16="http://schemas.microsoft.com/office/drawing/2014/main" id="{C343A310-6F05-448F-91B9-F70635B60B2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0" name="Groep 229">
              <a:extLst>
                <a:ext uri="{FF2B5EF4-FFF2-40B4-BE49-F238E27FC236}">
                  <a16:creationId xmlns:a16="http://schemas.microsoft.com/office/drawing/2014/main" id="{90C265C7-4146-484E-866E-6F38D2065499}"/>
                </a:ext>
              </a:extLst>
            </p:cNvPr>
            <p:cNvGrpSpPr/>
            <p:nvPr userDrawn="1"/>
          </p:nvGrpSpPr>
          <p:grpSpPr>
            <a:xfrm>
              <a:off x="-3311319" y="2164285"/>
              <a:ext cx="825500" cy="209550"/>
              <a:chOff x="13504624" y="2482850"/>
              <a:chExt cx="825500" cy="209550"/>
            </a:xfrm>
          </p:grpSpPr>
          <p:sp>
            <p:nvSpPr>
              <p:cNvPr id="278" name="Rechthoek 277">
                <a:extLst>
                  <a:ext uri="{FF2B5EF4-FFF2-40B4-BE49-F238E27FC236}">
                    <a16:creationId xmlns:a16="http://schemas.microsoft.com/office/drawing/2014/main" id="{7421373D-3FAD-4860-AACB-69E4C86D008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79" name="Rechte verbindingslijn 278">
                <a:extLst>
                  <a:ext uri="{FF2B5EF4-FFF2-40B4-BE49-F238E27FC236}">
                    <a16:creationId xmlns:a16="http://schemas.microsoft.com/office/drawing/2014/main" id="{EFCC36DD-AA57-425E-861C-B10F7236F36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80" name="Gelijkbenige driehoek 279">
                <a:extLst>
                  <a:ext uri="{FF2B5EF4-FFF2-40B4-BE49-F238E27FC236}">
                    <a16:creationId xmlns:a16="http://schemas.microsoft.com/office/drawing/2014/main" id="{482178CF-D774-441A-957D-E1F00C7B398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231" name="Ovaal 230">
              <a:extLst>
                <a:ext uri="{FF2B5EF4-FFF2-40B4-BE49-F238E27FC236}">
                  <a16:creationId xmlns:a16="http://schemas.microsoft.com/office/drawing/2014/main" id="{E6B34D1A-2958-44FA-938D-3FF39FF5E7A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2" name="Rechthoek 231">
              <a:extLst>
                <a:ext uri="{FF2B5EF4-FFF2-40B4-BE49-F238E27FC236}">
                  <a16:creationId xmlns:a16="http://schemas.microsoft.com/office/drawing/2014/main" id="{8A7E12F7-8A09-4936-AE0D-5C19B43384D0}"/>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233" name="Groep 232">
              <a:extLst>
                <a:ext uri="{FF2B5EF4-FFF2-40B4-BE49-F238E27FC236}">
                  <a16:creationId xmlns:a16="http://schemas.microsoft.com/office/drawing/2014/main" id="{1024625E-DFC8-4988-95FD-787D7006C04D}"/>
                </a:ext>
              </a:extLst>
            </p:cNvPr>
            <p:cNvGrpSpPr/>
            <p:nvPr userDrawn="1"/>
          </p:nvGrpSpPr>
          <p:grpSpPr>
            <a:xfrm>
              <a:off x="-3441613" y="3457758"/>
              <a:ext cx="622283" cy="612920"/>
              <a:chOff x="12617641" y="3403239"/>
              <a:chExt cx="752963" cy="741634"/>
            </a:xfrm>
          </p:grpSpPr>
          <p:grpSp>
            <p:nvGrpSpPr>
              <p:cNvPr id="262" name="Groep 261">
                <a:extLst>
                  <a:ext uri="{FF2B5EF4-FFF2-40B4-BE49-F238E27FC236}">
                    <a16:creationId xmlns:a16="http://schemas.microsoft.com/office/drawing/2014/main" id="{41E7E692-332B-47E5-BDC9-7C6473B6281D}"/>
                  </a:ext>
                </a:extLst>
              </p:cNvPr>
              <p:cNvGrpSpPr/>
              <p:nvPr userDrawn="1"/>
            </p:nvGrpSpPr>
            <p:grpSpPr>
              <a:xfrm>
                <a:off x="12771530" y="3403239"/>
                <a:ext cx="467176" cy="448491"/>
                <a:chOff x="12782157" y="3403239"/>
                <a:chExt cx="467176" cy="448491"/>
              </a:xfrm>
            </p:grpSpPr>
            <p:grpSp>
              <p:nvGrpSpPr>
                <p:cNvPr id="265" name="Groep 264">
                  <a:extLst>
                    <a:ext uri="{FF2B5EF4-FFF2-40B4-BE49-F238E27FC236}">
                      <a16:creationId xmlns:a16="http://schemas.microsoft.com/office/drawing/2014/main" id="{68E75E48-1679-44C1-8219-98BE3C8ECDD5}"/>
                    </a:ext>
                  </a:extLst>
                </p:cNvPr>
                <p:cNvGrpSpPr/>
                <p:nvPr userDrawn="1"/>
              </p:nvGrpSpPr>
              <p:grpSpPr>
                <a:xfrm>
                  <a:off x="12782157" y="3403239"/>
                  <a:ext cx="412976" cy="396132"/>
                  <a:chOff x="13554906" y="3320109"/>
                  <a:chExt cx="443917" cy="425811"/>
                </a:xfrm>
              </p:grpSpPr>
              <p:grpSp>
                <p:nvGrpSpPr>
                  <p:cNvPr id="272" name="Groep 271">
                    <a:extLst>
                      <a:ext uri="{FF2B5EF4-FFF2-40B4-BE49-F238E27FC236}">
                        <a16:creationId xmlns:a16="http://schemas.microsoft.com/office/drawing/2014/main" id="{CCD69469-EE62-4641-ABDB-0C962DC33EB1}"/>
                      </a:ext>
                    </a:extLst>
                  </p:cNvPr>
                  <p:cNvGrpSpPr/>
                  <p:nvPr userDrawn="1"/>
                </p:nvGrpSpPr>
                <p:grpSpPr>
                  <a:xfrm>
                    <a:off x="13554906" y="3320109"/>
                    <a:ext cx="443917" cy="425811"/>
                    <a:chOff x="12909684" y="1276143"/>
                    <a:chExt cx="443917" cy="425811"/>
                  </a:xfrm>
                </p:grpSpPr>
                <p:sp>
                  <p:nvSpPr>
                    <p:cNvPr id="275" name="Rechthoek 274">
                      <a:extLst>
                        <a:ext uri="{FF2B5EF4-FFF2-40B4-BE49-F238E27FC236}">
                          <a16:creationId xmlns:a16="http://schemas.microsoft.com/office/drawing/2014/main" id="{8CFF7739-B4AE-4783-9058-47E4FB826CC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76" name="Rechthoek 275">
                      <a:extLst>
                        <a:ext uri="{FF2B5EF4-FFF2-40B4-BE49-F238E27FC236}">
                          <a16:creationId xmlns:a16="http://schemas.microsoft.com/office/drawing/2014/main" id="{2302F983-87D6-4295-881C-BFAD09DD2C5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77" name="Ovaal 276">
                      <a:extLst>
                        <a:ext uri="{FF2B5EF4-FFF2-40B4-BE49-F238E27FC236}">
                          <a16:creationId xmlns:a16="http://schemas.microsoft.com/office/drawing/2014/main" id="{E168A3EC-DFCA-4E1A-81A3-61E44F91CE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73" name="Afbeelding 272">
                    <a:extLst>
                      <a:ext uri="{FF2B5EF4-FFF2-40B4-BE49-F238E27FC236}">
                        <a16:creationId xmlns:a16="http://schemas.microsoft.com/office/drawing/2014/main" id="{04691610-E8A3-4DE1-BDF2-C08C601134A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74" name="Afbeelding 273">
                    <a:extLst>
                      <a:ext uri="{FF2B5EF4-FFF2-40B4-BE49-F238E27FC236}">
                        <a16:creationId xmlns:a16="http://schemas.microsoft.com/office/drawing/2014/main" id="{8F3B40D2-CFF6-4332-97C6-398E148CE1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66" name="Groep 265">
                  <a:extLst>
                    <a:ext uri="{FF2B5EF4-FFF2-40B4-BE49-F238E27FC236}">
                      <a16:creationId xmlns:a16="http://schemas.microsoft.com/office/drawing/2014/main" id="{5DBB92F6-5FBA-44D3-BBFA-A62F7470DAE8}"/>
                    </a:ext>
                  </a:extLst>
                </p:cNvPr>
                <p:cNvGrpSpPr/>
                <p:nvPr userDrawn="1"/>
              </p:nvGrpSpPr>
              <p:grpSpPr>
                <a:xfrm>
                  <a:off x="13103513" y="3705268"/>
                  <a:ext cx="145820" cy="146462"/>
                  <a:chOff x="13096169" y="3602278"/>
                  <a:chExt cx="145820" cy="146462"/>
                </a:xfrm>
              </p:grpSpPr>
              <p:sp>
                <p:nvSpPr>
                  <p:cNvPr id="270" name="Rechthoek 269">
                    <a:extLst>
                      <a:ext uri="{FF2B5EF4-FFF2-40B4-BE49-F238E27FC236}">
                        <a16:creationId xmlns:a16="http://schemas.microsoft.com/office/drawing/2014/main" id="{492C2225-63C8-485A-A4D2-400B59192CF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71" name="Rechthoek 270">
                    <a:extLst>
                      <a:ext uri="{FF2B5EF4-FFF2-40B4-BE49-F238E27FC236}">
                        <a16:creationId xmlns:a16="http://schemas.microsoft.com/office/drawing/2014/main" id="{2E2A05B1-F30D-494B-A9F4-E0F581509D3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67" name="Groep 266">
                  <a:extLst>
                    <a:ext uri="{FF2B5EF4-FFF2-40B4-BE49-F238E27FC236}">
                      <a16:creationId xmlns:a16="http://schemas.microsoft.com/office/drawing/2014/main" id="{61D4B5C6-188A-4ED8-B019-B3FC40CA609F}"/>
                    </a:ext>
                  </a:extLst>
                </p:cNvPr>
                <p:cNvGrpSpPr/>
                <p:nvPr userDrawn="1"/>
              </p:nvGrpSpPr>
              <p:grpSpPr>
                <a:xfrm rot="10800000">
                  <a:off x="13061402" y="3665637"/>
                  <a:ext cx="145820" cy="146462"/>
                  <a:chOff x="13096169" y="3602278"/>
                  <a:chExt cx="145820" cy="146462"/>
                </a:xfrm>
              </p:grpSpPr>
              <p:sp>
                <p:nvSpPr>
                  <p:cNvPr id="268" name="Rechthoek 267">
                    <a:extLst>
                      <a:ext uri="{FF2B5EF4-FFF2-40B4-BE49-F238E27FC236}">
                        <a16:creationId xmlns:a16="http://schemas.microsoft.com/office/drawing/2014/main" id="{FADD7614-BB90-4F65-B3EF-D489A96BFF8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9" name="Rechthoek 268">
                    <a:extLst>
                      <a:ext uri="{FF2B5EF4-FFF2-40B4-BE49-F238E27FC236}">
                        <a16:creationId xmlns:a16="http://schemas.microsoft.com/office/drawing/2014/main" id="{1D5494C5-6202-42C0-9DDC-458BED620BE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63" name="Rechthoek 262">
                <a:extLst>
                  <a:ext uri="{FF2B5EF4-FFF2-40B4-BE49-F238E27FC236}">
                    <a16:creationId xmlns:a16="http://schemas.microsoft.com/office/drawing/2014/main" id="{EF22BDB2-6D33-42C5-8C63-4C16D2F766F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64" name="Gelijkbenige driehoek 263">
                <a:extLst>
                  <a:ext uri="{FF2B5EF4-FFF2-40B4-BE49-F238E27FC236}">
                    <a16:creationId xmlns:a16="http://schemas.microsoft.com/office/drawing/2014/main" id="{0A48F71F-BE76-4A81-8E54-172240D46A5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234" name="Ovaal 233">
              <a:extLst>
                <a:ext uri="{FF2B5EF4-FFF2-40B4-BE49-F238E27FC236}">
                  <a16:creationId xmlns:a16="http://schemas.microsoft.com/office/drawing/2014/main" id="{FCD43849-5316-41BF-9C04-A73D7CA49276}"/>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5" name="Rechthoek 234">
              <a:extLst>
                <a:ext uri="{FF2B5EF4-FFF2-40B4-BE49-F238E27FC236}">
                  <a16:creationId xmlns:a16="http://schemas.microsoft.com/office/drawing/2014/main" id="{2947A97F-19C6-4A27-9B5A-018D353C5D6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6" name="Groep 235">
              <a:extLst>
                <a:ext uri="{FF2B5EF4-FFF2-40B4-BE49-F238E27FC236}">
                  <a16:creationId xmlns:a16="http://schemas.microsoft.com/office/drawing/2014/main" id="{31D53AF9-395F-4F51-884C-D96784618F72}"/>
                </a:ext>
              </a:extLst>
            </p:cNvPr>
            <p:cNvGrpSpPr/>
            <p:nvPr userDrawn="1"/>
          </p:nvGrpSpPr>
          <p:grpSpPr>
            <a:xfrm>
              <a:off x="-3314821" y="5023930"/>
              <a:ext cx="1108877" cy="563933"/>
              <a:chOff x="-3314821" y="3885197"/>
              <a:chExt cx="1108877" cy="563933"/>
            </a:xfrm>
          </p:grpSpPr>
          <p:sp>
            <p:nvSpPr>
              <p:cNvPr id="247" name="Rechthoek 246">
                <a:extLst>
                  <a:ext uri="{FF2B5EF4-FFF2-40B4-BE49-F238E27FC236}">
                    <a16:creationId xmlns:a16="http://schemas.microsoft.com/office/drawing/2014/main" id="{AAA89966-D9F8-4630-B291-DED237BA6DE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48" name="Rechthoek 247">
                <a:extLst>
                  <a:ext uri="{FF2B5EF4-FFF2-40B4-BE49-F238E27FC236}">
                    <a16:creationId xmlns:a16="http://schemas.microsoft.com/office/drawing/2014/main" id="{72244B66-502C-414A-B783-3D085DF8E978}"/>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49" name="Tekstvak 248">
                <a:extLst>
                  <a:ext uri="{FF2B5EF4-FFF2-40B4-BE49-F238E27FC236}">
                    <a16:creationId xmlns:a16="http://schemas.microsoft.com/office/drawing/2014/main" id="{057BE883-1660-4D82-9B10-FF20DDDA0BBC}"/>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250" name="Tekstvak 249">
                <a:extLst>
                  <a:ext uri="{FF2B5EF4-FFF2-40B4-BE49-F238E27FC236}">
                    <a16:creationId xmlns:a16="http://schemas.microsoft.com/office/drawing/2014/main" id="{6AB5C65D-64D8-4977-929A-4B918699712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251" name="Vrije vorm: vorm 250">
                <a:extLst>
                  <a:ext uri="{FF2B5EF4-FFF2-40B4-BE49-F238E27FC236}">
                    <a16:creationId xmlns:a16="http://schemas.microsoft.com/office/drawing/2014/main" id="{2AE1F70E-D157-47E7-9D0F-C623BBA8B8F2}"/>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87033BDC-B7F3-460A-9519-BCDFAC6D8359}"/>
                  </a:ext>
                </a:extLst>
              </p:cNvPr>
              <p:cNvGrpSpPr/>
              <p:nvPr userDrawn="1"/>
            </p:nvGrpSpPr>
            <p:grpSpPr>
              <a:xfrm>
                <a:off x="-3254609" y="3946178"/>
                <a:ext cx="184194" cy="143334"/>
                <a:chOff x="6218544" y="2402421"/>
                <a:chExt cx="144156" cy="112178"/>
              </a:xfrm>
            </p:grpSpPr>
            <p:sp>
              <p:nvSpPr>
                <p:cNvPr id="258" name="Rechthoek 257">
                  <a:extLst>
                    <a:ext uri="{FF2B5EF4-FFF2-40B4-BE49-F238E27FC236}">
                      <a16:creationId xmlns:a16="http://schemas.microsoft.com/office/drawing/2014/main" id="{DE380E85-A855-4D18-BFF5-E038963E405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9" name="Rechthoek 47">
                  <a:extLst>
                    <a:ext uri="{FF2B5EF4-FFF2-40B4-BE49-F238E27FC236}">
                      <a16:creationId xmlns:a16="http://schemas.microsoft.com/office/drawing/2014/main" id="{1E899BEB-1448-4408-B565-810575EE3AD8}"/>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0" name="Rechthoek 47">
                  <a:extLst>
                    <a:ext uri="{FF2B5EF4-FFF2-40B4-BE49-F238E27FC236}">
                      <a16:creationId xmlns:a16="http://schemas.microsoft.com/office/drawing/2014/main" id="{9BE40999-8D98-4EDD-BCCD-6FC6B6C5385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1" name="Koorde 260">
                  <a:extLst>
                    <a:ext uri="{FF2B5EF4-FFF2-40B4-BE49-F238E27FC236}">
                      <a16:creationId xmlns:a16="http://schemas.microsoft.com/office/drawing/2014/main" id="{4158ACFD-7BFC-41CE-AB8D-04CD363A396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E43EAB6A-E636-404B-908B-4F4E05E133C3}"/>
                  </a:ext>
                </a:extLst>
              </p:cNvPr>
              <p:cNvGrpSpPr/>
              <p:nvPr userDrawn="1"/>
            </p:nvGrpSpPr>
            <p:grpSpPr>
              <a:xfrm>
                <a:off x="-3254609" y="4199853"/>
                <a:ext cx="184194" cy="124747"/>
                <a:chOff x="6218544" y="2636044"/>
                <a:chExt cx="144156" cy="97631"/>
              </a:xfrm>
            </p:grpSpPr>
            <p:sp>
              <p:nvSpPr>
                <p:cNvPr id="254" name="Rechthoek 253">
                  <a:extLst>
                    <a:ext uri="{FF2B5EF4-FFF2-40B4-BE49-F238E27FC236}">
                      <a16:creationId xmlns:a16="http://schemas.microsoft.com/office/drawing/2014/main" id="{00B39732-ACE5-4FE7-A86E-74341E705CF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5" name="Rechthoek 254">
                  <a:extLst>
                    <a:ext uri="{FF2B5EF4-FFF2-40B4-BE49-F238E27FC236}">
                      <a16:creationId xmlns:a16="http://schemas.microsoft.com/office/drawing/2014/main" id="{85726F31-B6E7-4E04-BCC0-F49D73FA28C8}"/>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6" name="Ovaal 255">
                  <a:extLst>
                    <a:ext uri="{FF2B5EF4-FFF2-40B4-BE49-F238E27FC236}">
                      <a16:creationId xmlns:a16="http://schemas.microsoft.com/office/drawing/2014/main" id="{D32571C1-148B-4557-931A-977E6F95915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7" name="Rechthoek 47">
                  <a:extLst>
                    <a:ext uri="{FF2B5EF4-FFF2-40B4-BE49-F238E27FC236}">
                      <a16:creationId xmlns:a16="http://schemas.microsoft.com/office/drawing/2014/main" id="{D2A646A8-B927-4E82-878F-AD95451BC50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37" name="Rechthoek 236">
              <a:extLst>
                <a:ext uri="{FF2B5EF4-FFF2-40B4-BE49-F238E27FC236}">
                  <a16:creationId xmlns:a16="http://schemas.microsoft.com/office/drawing/2014/main" id="{F1A9DF33-649B-4486-80FF-379913F0A067}"/>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38" name="ICOON_info">
              <a:extLst>
                <a:ext uri="{FF2B5EF4-FFF2-40B4-BE49-F238E27FC236}">
                  <a16:creationId xmlns:a16="http://schemas.microsoft.com/office/drawing/2014/main" id="{1420D446-4ABC-4FAC-971A-8BAB25A0E15E}"/>
                </a:ext>
              </a:extLst>
            </p:cNvPr>
            <p:cNvGrpSpPr/>
            <p:nvPr userDrawn="1"/>
          </p:nvGrpSpPr>
          <p:grpSpPr>
            <a:xfrm>
              <a:off x="-376736" y="5595616"/>
              <a:ext cx="283685" cy="283685"/>
              <a:chOff x="-510741" y="5913713"/>
              <a:chExt cx="267555" cy="267555"/>
            </a:xfrm>
          </p:grpSpPr>
          <p:sp>
            <p:nvSpPr>
              <p:cNvPr id="245" name="Ovaal 244">
                <a:extLst>
                  <a:ext uri="{FF2B5EF4-FFF2-40B4-BE49-F238E27FC236}">
                    <a16:creationId xmlns:a16="http://schemas.microsoft.com/office/drawing/2014/main" id="{7804D874-937D-4279-AB55-70EFE3CC27B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246" name="Graphic 163" descr="Informatie">
                <a:extLst>
                  <a:ext uri="{FF2B5EF4-FFF2-40B4-BE49-F238E27FC236}">
                    <a16:creationId xmlns:a16="http://schemas.microsoft.com/office/drawing/2014/main" id="{390BDBD7-0025-4B8B-9C02-4EEE3564355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39" name="Groep 238">
              <a:extLst>
                <a:ext uri="{FF2B5EF4-FFF2-40B4-BE49-F238E27FC236}">
                  <a16:creationId xmlns:a16="http://schemas.microsoft.com/office/drawing/2014/main" id="{993C8CF8-5204-4943-9FEA-5BB6F31C3B0F}"/>
                </a:ext>
              </a:extLst>
            </p:cNvPr>
            <p:cNvGrpSpPr/>
            <p:nvPr userDrawn="1"/>
          </p:nvGrpSpPr>
          <p:grpSpPr>
            <a:xfrm>
              <a:off x="-938434" y="5904042"/>
              <a:ext cx="627798" cy="576693"/>
              <a:chOff x="-938434" y="4570310"/>
              <a:chExt cx="627798" cy="576693"/>
            </a:xfrm>
          </p:grpSpPr>
          <p:grpSp>
            <p:nvGrpSpPr>
              <p:cNvPr id="240" name="Inspireren">
                <a:extLst>
                  <a:ext uri="{FF2B5EF4-FFF2-40B4-BE49-F238E27FC236}">
                    <a16:creationId xmlns:a16="http://schemas.microsoft.com/office/drawing/2014/main" id="{36E79C1C-3A64-4023-8CA0-9C342AF028E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42" name="Freeform 12">
                  <a:extLst>
                    <a:ext uri="{FF2B5EF4-FFF2-40B4-BE49-F238E27FC236}">
                      <a16:creationId xmlns:a16="http://schemas.microsoft.com/office/drawing/2014/main" id="{233C9B5B-30A9-435E-A9BC-44C0E09B6DB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43" name="Freeform 13">
                  <a:extLst>
                    <a:ext uri="{FF2B5EF4-FFF2-40B4-BE49-F238E27FC236}">
                      <a16:creationId xmlns:a16="http://schemas.microsoft.com/office/drawing/2014/main" id="{924B3ACA-A9DF-4137-8201-80404C754A1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44" name="Freeform 14">
                  <a:extLst>
                    <a:ext uri="{FF2B5EF4-FFF2-40B4-BE49-F238E27FC236}">
                      <a16:creationId xmlns:a16="http://schemas.microsoft.com/office/drawing/2014/main" id="{462C1541-CAAB-4AC2-AACE-6D8B14FD41B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41" name="Tekstvak 240">
                <a:extLst>
                  <a:ext uri="{FF2B5EF4-FFF2-40B4-BE49-F238E27FC236}">
                    <a16:creationId xmlns:a16="http://schemas.microsoft.com/office/drawing/2014/main" id="{0E0CCB79-992E-4FED-A25F-5BF95185DE2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7" name="Tijdelijke aanduiding voor dianummer 6">
            <a:extLst>
              <a:ext uri="{FF2B5EF4-FFF2-40B4-BE49-F238E27FC236}">
                <a16:creationId xmlns:a16="http://schemas.microsoft.com/office/drawing/2014/main" id="{4CCAD2A3-ED97-5697-731C-9DD723A1F8F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Tree>
    <p:extLst>
      <p:ext uri="{BB962C8B-B14F-4D97-AF65-F5344CB8AC3E}">
        <p14:creationId xmlns:p14="http://schemas.microsoft.com/office/powerpoint/2010/main" val="75345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ppt_x"/>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1+#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tmplLst>
          <p:tmpl>
            <p:tnLst>
              <p:par>
                <p:cTn presetID="2" presetClass="entr" presetSubtype="4"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8" grpId="0" animBg="1">
        <p:tmplLst>
          <p:tmpl>
            <p:tnLst>
              <p:par>
                <p:cTn presetID="2" presetClass="entr" presetSubtype="2"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4"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960005" y="1248000"/>
            <a:ext cx="8831999" cy="50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Low Code Company KickOff</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14568473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4_Title and Content">
    <p:bg>
      <p:bgPr>
        <a:solidFill>
          <a:schemeClr val="bg1"/>
        </a:solidFill>
        <a:effectLst/>
      </p:bgPr>
    </p:bg>
    <p:spTree>
      <p:nvGrpSpPr>
        <p:cNvPr id="1" name=""/>
        <p:cNvGrpSpPr/>
        <p:nvPr/>
      </p:nvGrpSpPr>
      <p:grpSpPr>
        <a:xfrm>
          <a:off x="0" y="0"/>
          <a:ext cx="0" cy="0"/>
          <a:chOff x="0" y="0"/>
          <a:chExt cx="0" cy="0"/>
        </a:xfrm>
      </p:grpSpPr>
      <p:sp>
        <p:nvSpPr>
          <p:cNvPr id="35" name="Honeycomb">
            <a:extLst>
              <a:ext uri="{FF2B5EF4-FFF2-40B4-BE49-F238E27FC236}">
                <a16:creationId xmlns:a16="http://schemas.microsoft.com/office/drawing/2014/main" id="{8B8D1C1E-9E02-42B8-8776-E3328661E735}"/>
              </a:ext>
            </a:extLst>
          </p:cNvPr>
          <p:cNvSpPr>
            <a:spLocks noGrp="1"/>
          </p:cNvSpPr>
          <p:nvPr>
            <p:ph type="body" sz="quarter" idx="18" hasCustomPrompt="1"/>
          </p:nvPr>
        </p:nvSpPr>
        <p:spPr>
          <a:xfrm>
            <a:off x="7848721" y="-288"/>
            <a:ext cx="4344565" cy="6858000"/>
          </a:xfrm>
          <a:prstGeom prst="rect">
            <a:avLst/>
          </a:prstGeom>
          <a:blipFill>
            <a:blip r:embed="rId2" cstate="email">
              <a:extLst>
                <a:ext uri="{28A0092B-C50C-407E-A947-70E740481C1C}">
                  <a14:useLocalDpi xmlns:a14="http://schemas.microsoft.com/office/drawing/2010/main"/>
                </a:ext>
              </a:extLst>
            </a:blip>
            <a:stretch>
              <a:fillRect/>
            </a:stretch>
          </a:blipFill>
        </p:spPr>
        <p:txBody>
          <a:bodyPr/>
          <a:lstStyle>
            <a:lvl1pPr marL="0" indent="0">
              <a:buNone/>
              <a:defRPr/>
            </a:lvl1pPr>
          </a:lstStyle>
          <a:p>
            <a:pPr lvl="0"/>
            <a:r>
              <a:rPr lang="en-US"/>
              <a:t> </a:t>
            </a:r>
            <a:endParaRPr lang="nl-NL"/>
          </a:p>
        </p:txBody>
      </p:sp>
      <p:sp>
        <p:nvSpPr>
          <p:cNvPr id="36" name="Picture">
            <a:extLst>
              <a:ext uri="{FF2B5EF4-FFF2-40B4-BE49-F238E27FC236}">
                <a16:creationId xmlns:a16="http://schemas.microsoft.com/office/drawing/2014/main" id="{E75759D1-6B09-4041-B1D4-2CC0F0FAD45B}"/>
              </a:ext>
            </a:extLst>
          </p:cNvPr>
          <p:cNvSpPr>
            <a:spLocks noGrp="1"/>
          </p:cNvSpPr>
          <p:nvPr>
            <p:ph type="pic" sz="quarter" idx="13"/>
          </p:nvPr>
        </p:nvSpPr>
        <p:spPr>
          <a:xfrm>
            <a:off x="8230483" y="1"/>
            <a:ext cx="3961518" cy="6858000"/>
          </a:xfrm>
          <a:prstGeom prst="rect">
            <a:avLst/>
          </a:prstGeom>
        </p:spPr>
        <p:txBody>
          <a:bodyPr/>
          <a:lstStyle>
            <a:lvl1pPr marL="0" indent="0">
              <a:buFont typeface="Wingdings" panose="05000000000000000000" pitchFamily="2" charset="2"/>
              <a:buNone/>
              <a:defRPr/>
            </a:lvl1pPr>
          </a:lstStyle>
          <a:p>
            <a:r>
              <a:rPr lang="en-US"/>
              <a:t>Click icon to add picture</a:t>
            </a:r>
            <a:endParaRPr lang="nl-NL"/>
          </a:p>
        </p:txBody>
      </p:sp>
      <p:sp>
        <p:nvSpPr>
          <p:cNvPr id="6" name="Slide Number"/>
          <p:cNvSpPr>
            <a:spLocks noGrp="1"/>
          </p:cNvSpPr>
          <p:nvPr>
            <p:ph type="sldNum" sz="quarter" idx="12"/>
          </p:nvPr>
        </p:nvSpPr>
        <p:spPr/>
        <p:txBody>
          <a:bodyPr lIns="0" rIns="72000"/>
          <a:lstStyle>
            <a:lvl1pPr algn="r">
              <a:defRPr/>
            </a:lvl1pPr>
          </a:lstStyle>
          <a:p>
            <a:fld id="{2882D01A-ED25-4F30-894A-E32B487BCBA5}" type="slidenum">
              <a:rPr lang="nl-NL" smtClean="0"/>
              <a:pPr/>
              <a:t>‹#›</a:t>
            </a:fld>
            <a:endParaRPr lang="nl-NL"/>
          </a:p>
        </p:txBody>
      </p:sp>
      <p:sp>
        <p:nvSpPr>
          <p:cNvPr id="10" name="Content"/>
          <p:cNvSpPr>
            <a:spLocks noGrp="1"/>
          </p:cNvSpPr>
          <p:nvPr>
            <p:ph idx="1" hasCustomPrompt="1"/>
          </p:nvPr>
        </p:nvSpPr>
        <p:spPr>
          <a:xfrm>
            <a:off x="456971" y="1448210"/>
            <a:ext cx="7392144" cy="5028417"/>
          </a:xfrm>
          <a:prstGeom prst="rect">
            <a:avLst/>
          </a:prstGeom>
        </p:spPr>
        <p:txBody>
          <a:bodyPr lIns="0" rIns="0"/>
          <a:lstStyle>
            <a:lvl1pPr marL="189846" indent="-189846">
              <a:lnSpc>
                <a:spcPct val="110000"/>
              </a:lnSpc>
              <a:spcBef>
                <a:spcPts val="952"/>
              </a:spcBef>
              <a:spcAft>
                <a:spcPts val="0"/>
              </a:spcAft>
              <a:buClr>
                <a:schemeClr val="tx2"/>
              </a:buClr>
              <a:buSzPct val="100000"/>
              <a:buFont typeface="Wingdings" panose="05000000000000000000" pitchFamily="2" charset="2"/>
              <a:buChar char="§"/>
              <a:defRPr sz="2117" spc="42"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457186" indent="-152395">
              <a:lnSpc>
                <a:spcPct val="110000"/>
              </a:lnSpc>
              <a:spcBef>
                <a:spcPts val="0"/>
              </a:spcBef>
              <a:spcAft>
                <a:spcPts val="0"/>
              </a:spcAft>
              <a:buClr>
                <a:schemeClr val="bg2">
                  <a:lumMod val="50000"/>
                </a:schemeClr>
              </a:buClr>
              <a:buSzPct val="100000"/>
              <a:buFont typeface="Wingdings" panose="05000000000000000000" pitchFamily="2" charset="2"/>
              <a:buChar char="§"/>
              <a:defRPr sz="1482" spc="42"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2pPr>
            <a:lvl3pPr marL="533383" indent="-114296">
              <a:lnSpc>
                <a:spcPct val="110000"/>
              </a:lnSpc>
              <a:spcBef>
                <a:spcPts val="0"/>
              </a:spcBef>
              <a:spcAft>
                <a:spcPts val="0"/>
              </a:spcAft>
              <a:buClr>
                <a:schemeClr val="bg2">
                  <a:lumMod val="50000"/>
                </a:schemeClr>
              </a:buClr>
              <a:buSzPct val="100000"/>
              <a:buFont typeface="Wingdings" panose="05000000000000000000" pitchFamily="2" charset="2"/>
              <a:buChar char="§"/>
              <a:tabLst>
                <a:tab pos="756023" algn="l"/>
                <a:tab pos="1266759" algn="l"/>
              </a:tabLst>
              <a:defRPr sz="1270" i="0" spc="42" baseline="0">
                <a:solidFill>
                  <a:schemeClr val="tx1"/>
                </a:solidFill>
                <a:latin typeface="Open Sans" panose="020B0606030504020204" pitchFamily="34" charset="0"/>
                <a:ea typeface="Open Sans" panose="020B0606030504020204" pitchFamily="34" charset="0"/>
                <a:cs typeface="Open Sans" panose="020B0606030504020204" pitchFamily="34" charset="0"/>
              </a:defRPr>
            </a:lvl3pPr>
            <a:lvl4pPr marL="723877" indent="-114296">
              <a:lnSpc>
                <a:spcPct val="110000"/>
              </a:lnSpc>
              <a:spcBef>
                <a:spcPts val="0"/>
              </a:spcBef>
              <a:spcAft>
                <a:spcPts val="0"/>
              </a:spcAft>
              <a:buClr>
                <a:schemeClr val="bg2">
                  <a:lumMod val="75000"/>
                </a:schemeClr>
              </a:buClr>
              <a:buSzPct val="100000"/>
              <a:buFont typeface="Wingdings" panose="05000000000000000000" pitchFamily="2" charset="2"/>
              <a:buChar char="§"/>
              <a:defRPr sz="1111" i="0" spc="42"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4pPr>
            <a:lvl5pPr marL="891512" indent="-114296">
              <a:lnSpc>
                <a:spcPct val="110000"/>
              </a:lnSpc>
              <a:spcBef>
                <a:spcPts val="0"/>
              </a:spcBef>
              <a:spcAft>
                <a:spcPts val="0"/>
              </a:spcAft>
              <a:buClr>
                <a:schemeClr val="bg2">
                  <a:lumMod val="75000"/>
                </a:schemeClr>
              </a:buClr>
              <a:buSzPct val="100000"/>
              <a:buFont typeface="Wingdings" panose="05000000000000000000" pitchFamily="2" charset="2"/>
              <a:buChar char="§"/>
              <a:defRPr sz="1058" i="0" spc="42" baseline="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defRPr>
            </a:lvl5pPr>
          </a:lstStyle>
          <a:p>
            <a:pPr lvl="0"/>
            <a:r>
              <a:rPr lang="en-US"/>
              <a:t>Click to edit Master text styles</a:t>
            </a:r>
          </a:p>
          <a:p>
            <a:pPr lvl="1"/>
            <a:r>
              <a:rPr lang="en-US" err="1"/>
              <a:t>Secondlevel</a:t>
            </a:r>
            <a:endParaRPr lang="en-US"/>
          </a:p>
          <a:p>
            <a:pPr lvl="2"/>
            <a:r>
              <a:rPr lang="en-US"/>
              <a:t>Third level</a:t>
            </a:r>
          </a:p>
          <a:p>
            <a:pPr lvl="3"/>
            <a:r>
              <a:rPr lang="en-US"/>
              <a:t>Fourth level</a:t>
            </a:r>
          </a:p>
          <a:p>
            <a:pPr lvl="4"/>
            <a:r>
              <a:rPr lang="en-US"/>
              <a:t>Fifth level</a:t>
            </a:r>
            <a:endParaRPr lang="nl-NL"/>
          </a:p>
        </p:txBody>
      </p:sp>
      <p:sp>
        <p:nvSpPr>
          <p:cNvPr id="14" name="Subtitle"/>
          <p:cNvSpPr>
            <a:spLocks noGrp="1"/>
          </p:cNvSpPr>
          <p:nvPr>
            <p:ph type="body" sz="quarter" idx="15" hasCustomPrompt="1"/>
          </p:nvPr>
        </p:nvSpPr>
        <p:spPr>
          <a:xfrm>
            <a:off x="457181" y="837981"/>
            <a:ext cx="7391087" cy="380990"/>
          </a:xfrm>
          <a:prstGeom prst="rect">
            <a:avLst/>
          </a:prstGeom>
        </p:spPr>
        <p:txBody>
          <a:bodyPr lIns="0" tIns="0" rIns="0" bIns="0" anchor="b" anchorCtr="0"/>
          <a:lstStyle>
            <a:lvl1pPr marL="0" indent="0">
              <a:buFontTx/>
              <a:buNone/>
              <a:defRPr sz="1693" i="0" spc="42" baseline="0">
                <a:solidFill>
                  <a:schemeClr val="bg2">
                    <a:lumMod val="50000"/>
                  </a:schemeClr>
                </a:solidFill>
                <a:latin typeface="Open Sans" panose="020B0606030504020204" pitchFamily="34" charset="0"/>
                <a:ea typeface="Open Sans" panose="020B0606030504020204" pitchFamily="34" charset="0"/>
                <a:cs typeface="Open Sans" panose="020B0606030504020204" pitchFamily="34" charset="0"/>
              </a:defRPr>
            </a:lvl1pPr>
            <a:lvl2pPr marL="186485" indent="0">
              <a:buFontTx/>
              <a:buNone/>
              <a:defRPr/>
            </a:lvl2pPr>
            <a:lvl3pPr marL="379692" indent="0">
              <a:buFontTx/>
              <a:buNone/>
              <a:defRPr/>
            </a:lvl3pPr>
            <a:lvl4pPr marL="566178" indent="0">
              <a:buFontTx/>
              <a:buNone/>
              <a:defRPr/>
            </a:lvl4pPr>
            <a:lvl5pPr marL="663621" indent="0">
              <a:buFontTx/>
              <a:buNone/>
              <a:defRPr/>
            </a:lvl5pPr>
          </a:lstStyle>
          <a:p>
            <a:pPr lvl="0"/>
            <a:r>
              <a:rPr lang="en-US"/>
              <a:t>Click to edit Master text styles</a:t>
            </a:r>
          </a:p>
        </p:txBody>
      </p:sp>
      <p:sp>
        <p:nvSpPr>
          <p:cNvPr id="2" name="Title"/>
          <p:cNvSpPr>
            <a:spLocks noGrp="1"/>
          </p:cNvSpPr>
          <p:nvPr>
            <p:ph type="title"/>
          </p:nvPr>
        </p:nvSpPr>
        <p:spPr/>
        <p:txBody>
          <a:bodyPr anchor="t" anchorCtr="0"/>
          <a:lstStyle>
            <a:lvl1pPr>
              <a:defRPr sz="3387">
                <a:solidFill>
                  <a:schemeClr val="tx2"/>
                </a:solidFill>
              </a:defRPr>
            </a:lvl1pPr>
          </a:lstStyle>
          <a:p>
            <a:r>
              <a:rPr lang="en-US"/>
              <a:t>Click to edit Master title style</a:t>
            </a:r>
            <a:endParaRPr lang="nl-NL"/>
          </a:p>
        </p:txBody>
      </p:sp>
      <p:sp>
        <p:nvSpPr>
          <p:cNvPr id="9" name="Logo">
            <a:extLst>
              <a:ext uri="{FF2B5EF4-FFF2-40B4-BE49-F238E27FC236}">
                <a16:creationId xmlns:a16="http://schemas.microsoft.com/office/drawing/2014/main" id="{F3F624A8-40D1-4D87-AB10-6D60B5B51EA1}"/>
              </a:ext>
            </a:extLst>
          </p:cNvPr>
          <p:cNvSpPr>
            <a:spLocks noGrp="1"/>
          </p:cNvSpPr>
          <p:nvPr>
            <p:ph type="body" sz="quarter" idx="17" hasCustomPrompt="1"/>
          </p:nvPr>
        </p:nvSpPr>
        <p:spPr>
          <a:xfrm>
            <a:off x="10515155" y="0"/>
            <a:ext cx="1676329" cy="1371563"/>
          </a:xfrm>
          <a:prstGeom prst="rect">
            <a:avLst/>
          </a:prstGeom>
          <a:blipFill>
            <a:blip r:embed="rId3">
              <a:extLst>
                <a:ext uri="{96DAC541-7B7A-43D3-8B79-37D633B846F1}">
                  <asvg:svgBlip xmlns:asvg="http://schemas.microsoft.com/office/drawing/2016/SVG/main" r:embed="rId4"/>
                </a:ext>
              </a:extLst>
            </a:blip>
            <a:stretch>
              <a:fillRect/>
            </a:stretch>
          </a:blipFill>
        </p:spPr>
        <p:txBody>
          <a:bodyPr/>
          <a:lstStyle>
            <a:lvl1pPr marL="0" indent="0">
              <a:buFont typeface="Arial" panose="020B0604020202020204" pitchFamily="34" charset="0"/>
              <a:buNone/>
              <a:defRPr lang="nl-NL" dirty="0"/>
            </a:lvl1pPr>
          </a:lstStyle>
          <a:p>
            <a:pPr lvl="0"/>
            <a:r>
              <a:rPr lang="en-US"/>
              <a:t> </a:t>
            </a:r>
            <a:endParaRPr lang="nl-NL"/>
          </a:p>
        </p:txBody>
      </p:sp>
      <p:sp>
        <p:nvSpPr>
          <p:cNvPr id="13" name="Logo">
            <a:extLst>
              <a:ext uri="{FF2B5EF4-FFF2-40B4-BE49-F238E27FC236}">
                <a16:creationId xmlns:a16="http://schemas.microsoft.com/office/drawing/2014/main" id="{BA035565-1AA4-4C0D-A321-0E1AE1FF49FF}"/>
              </a:ext>
            </a:extLst>
          </p:cNvPr>
          <p:cNvSpPr>
            <a:spLocks noGrp="1"/>
          </p:cNvSpPr>
          <p:nvPr>
            <p:ph type="body" sz="quarter" idx="19" hasCustomPrompt="1"/>
          </p:nvPr>
        </p:nvSpPr>
        <p:spPr>
          <a:xfrm>
            <a:off x="8001131" y="304536"/>
            <a:ext cx="1142952" cy="609584"/>
          </a:xfrm>
          <a:prstGeom prst="rect">
            <a:avLst/>
          </a:prstGeom>
          <a:blipFill>
            <a:blip r:embed="rId5">
              <a:extLst>
                <a:ext uri="{96DAC541-7B7A-43D3-8B79-37D633B846F1}">
                  <asvg:svgBlip xmlns:asvg="http://schemas.microsoft.com/office/drawing/2016/SVG/main" r:embed="rId6"/>
                </a:ext>
              </a:extLst>
            </a:blip>
            <a:stretch>
              <a:fillRect/>
            </a:stretch>
          </a:blipFill>
        </p:spPr>
        <p:txBody>
          <a:bodyPr/>
          <a:lstStyle>
            <a:lvl1pPr marL="0" indent="0">
              <a:buFont typeface="Arial" panose="020B0604020202020204" pitchFamily="34" charset="0"/>
              <a:buNone/>
              <a:defRPr lang="nl-NL" dirty="0"/>
            </a:lvl1pPr>
          </a:lstStyle>
          <a:p>
            <a:pPr lvl="0"/>
            <a:r>
              <a:rPr lang="en-US"/>
              <a:t> </a:t>
            </a:r>
            <a:endParaRPr lang="nl-NL"/>
          </a:p>
        </p:txBody>
      </p:sp>
    </p:spTree>
    <p:extLst>
      <p:ext uri="{BB962C8B-B14F-4D97-AF65-F5344CB8AC3E}">
        <p14:creationId xmlns:p14="http://schemas.microsoft.com/office/powerpoint/2010/main" val="1498567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nodePh="1">
                                  <p:stCondLst>
                                    <p:cond delay="0"/>
                                  </p:stCondLst>
                                  <p:endCondLst>
                                    <p:cond evt="begin" delay="0">
                                      <p:tn val="5"/>
                                    </p:cond>
                                  </p:end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256591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22288"/>
            <a:ext cx="12192000" cy="235712"/>
          </a:xfrm>
          <a:prstGeom prst="rect">
            <a:avLst/>
          </a:prstGeom>
        </p:spPr>
      </p:pic>
      <p:sp>
        <p:nvSpPr>
          <p:cNvPr id="9" name="Picture Placeholder 2"/>
          <p:cNvSpPr>
            <a:spLocks noGrp="1"/>
          </p:cNvSpPr>
          <p:nvPr>
            <p:ph type="pic" idx="13"/>
          </p:nvPr>
        </p:nvSpPr>
        <p:spPr>
          <a:xfrm>
            <a:off x="0" y="1080001"/>
            <a:ext cx="12192000" cy="4464000"/>
          </a:xfrm>
          <a:solidFill>
            <a:schemeClr val="bg1">
              <a:lumMod val="85000"/>
            </a:schemeClr>
          </a:solidFill>
        </p:spPr>
        <p:txBody>
          <a:bodyPr lIns="360000" tIns="251999" rIns="3960000" bIns="1080000" anchor="b" anchorCtr="0"/>
          <a:lstStyle>
            <a:lvl1pPr marL="0" indent="0" algn="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2" name="Title 1"/>
          <p:cNvSpPr>
            <a:spLocks noGrp="1"/>
          </p:cNvSpPr>
          <p:nvPr>
            <p:ph type="ctrTitle" hasCustomPrompt="1"/>
          </p:nvPr>
        </p:nvSpPr>
        <p:spPr>
          <a:xfrm>
            <a:off x="7200000" y="2064000"/>
            <a:ext cx="4032000" cy="4032000"/>
          </a:xfrm>
          <a:solidFill>
            <a:schemeClr val="tx2"/>
          </a:solidFill>
        </p:spPr>
        <p:txBody>
          <a:bodyPr lIns="90000" tIns="90000" rIns="72000" bIns="72000" anchor="t" anchorCtr="0"/>
          <a:lstStyle>
            <a:lvl1pPr algn="l">
              <a:defRPr sz="3733">
                <a:solidFill>
                  <a:schemeClr val="bg1"/>
                </a:solidFill>
              </a:defRPr>
            </a:lvl1pPr>
          </a:lstStyle>
          <a:p>
            <a:r>
              <a:rPr lang="nl-NL" noProof="0" dirty="0"/>
              <a:t>CLICK TO EDIT MASTER TITLE STYLE</a:t>
            </a:r>
          </a:p>
        </p:txBody>
      </p:sp>
      <p:sp>
        <p:nvSpPr>
          <p:cNvPr id="4" name="TextBox 3">
            <a:extLst>
              <a:ext uri="{FF2B5EF4-FFF2-40B4-BE49-F238E27FC236}">
                <a16:creationId xmlns:a16="http://schemas.microsoft.com/office/drawing/2014/main" id="{BA4B19F2-4DEF-4EC8-AE33-C56BCC597FA6}"/>
              </a:ext>
            </a:extLst>
          </p:cNvPr>
          <p:cNvSpPr txBox="1"/>
          <p:nvPr userDrawn="1"/>
        </p:nvSpPr>
        <p:spPr>
          <a:xfrm>
            <a:off x="10932838" y="6675271"/>
            <a:ext cx="1208348" cy="123111"/>
          </a:xfrm>
          <a:prstGeom prst="rect">
            <a:avLst/>
          </a:prstGeom>
          <a:noFill/>
        </p:spPr>
        <p:txBody>
          <a:bodyPr wrap="square" lIns="0" tIns="0" rIns="0" bIns="0" rtlCol="0">
            <a:spAutoFit/>
          </a:bodyPr>
          <a:lstStyle/>
          <a:p>
            <a:r>
              <a:rPr lang="nl-NL" sz="800" dirty="0">
                <a:solidFill>
                  <a:schemeClr val="bg1"/>
                </a:solidFill>
              </a:rPr>
              <a:t>Classificatie: vertrouwelijk</a:t>
            </a:r>
          </a:p>
        </p:txBody>
      </p:sp>
      <p:cxnSp>
        <p:nvCxnSpPr>
          <p:cNvPr id="11" name="Straight Connector 10">
            <a:extLst>
              <a:ext uri="{FF2B5EF4-FFF2-40B4-BE49-F238E27FC236}">
                <a16:creationId xmlns:a16="http://schemas.microsoft.com/office/drawing/2014/main" id="{5AD2F62D-6A82-4FE0-937D-1C950B914A0F}"/>
              </a:ext>
            </a:extLst>
          </p:cNvPr>
          <p:cNvCxnSpPr/>
          <p:nvPr userDrawn="1"/>
        </p:nvCxnSpPr>
        <p:spPr>
          <a:xfrm>
            <a:off x="10875499" y="6678380"/>
            <a:ext cx="0" cy="12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1296185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22288"/>
            <a:ext cx="12192000" cy="235712"/>
          </a:xfrm>
          <a:prstGeom prst="rect">
            <a:avLst/>
          </a:prstGeom>
        </p:spPr>
      </p:pic>
      <p:sp>
        <p:nvSpPr>
          <p:cNvPr id="9" name="Picture Placeholder 2"/>
          <p:cNvSpPr>
            <a:spLocks noGrp="1"/>
          </p:cNvSpPr>
          <p:nvPr>
            <p:ph type="pic" idx="13"/>
          </p:nvPr>
        </p:nvSpPr>
        <p:spPr>
          <a:xfrm>
            <a:off x="0" y="1080001"/>
            <a:ext cx="12192000" cy="4464000"/>
          </a:xfrm>
          <a:solidFill>
            <a:schemeClr val="bg1">
              <a:lumMod val="85000"/>
            </a:schemeClr>
          </a:solidFill>
        </p:spPr>
        <p:txBody>
          <a:bodyPr lIns="360000" tIns="251999" rIns="3960000" bIns="1080000" anchor="b" anchorCtr="0"/>
          <a:lstStyle>
            <a:lvl1pPr marL="0" indent="0" algn="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2" name="Title 1"/>
          <p:cNvSpPr>
            <a:spLocks noGrp="1"/>
          </p:cNvSpPr>
          <p:nvPr>
            <p:ph type="ctrTitle" hasCustomPrompt="1"/>
          </p:nvPr>
        </p:nvSpPr>
        <p:spPr>
          <a:xfrm>
            <a:off x="7200000" y="2064000"/>
            <a:ext cx="4032000" cy="4032000"/>
          </a:xfrm>
          <a:solidFill>
            <a:schemeClr val="tx2"/>
          </a:solidFill>
        </p:spPr>
        <p:txBody>
          <a:bodyPr lIns="90000" tIns="90000" rIns="72000" bIns="72000" anchor="t" anchorCtr="0"/>
          <a:lstStyle>
            <a:lvl1pPr algn="l">
              <a:defRPr sz="3733">
                <a:solidFill>
                  <a:schemeClr val="bg1"/>
                </a:solidFill>
              </a:defRPr>
            </a:lvl1pPr>
          </a:lstStyle>
          <a:p>
            <a:r>
              <a:rPr lang="nl-NL" noProof="0" dirty="0"/>
              <a:t>CLICK TO EDIT MASTER TITLE STYLE</a:t>
            </a:r>
          </a:p>
        </p:txBody>
      </p:sp>
      <p:sp>
        <p:nvSpPr>
          <p:cNvPr id="14" name="Text Placeholder 2"/>
          <p:cNvSpPr>
            <a:spLocks noGrp="1"/>
          </p:cNvSpPr>
          <p:nvPr>
            <p:ph type="body" idx="14" hasCustomPrompt="1"/>
          </p:nvPr>
        </p:nvSpPr>
        <p:spPr>
          <a:xfrm>
            <a:off x="959997" y="1440000"/>
            <a:ext cx="5952000" cy="2016000"/>
          </a:xfrm>
        </p:spPr>
        <p:txBody>
          <a:bodyPr anchor="t" anchorCtr="0"/>
          <a:lstStyle>
            <a:lvl1pPr marL="0" indent="0">
              <a:lnSpc>
                <a:spcPct val="85000"/>
              </a:lnSpc>
              <a:buNone/>
              <a:defRPr sz="5333"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4" name="TextBox 3">
            <a:extLst>
              <a:ext uri="{FF2B5EF4-FFF2-40B4-BE49-F238E27FC236}">
                <a16:creationId xmlns:a16="http://schemas.microsoft.com/office/drawing/2014/main" id="{765FB1FE-CEE3-4D4B-8E9E-D5016A38A1DD}"/>
              </a:ext>
            </a:extLst>
          </p:cNvPr>
          <p:cNvSpPr txBox="1"/>
          <p:nvPr userDrawn="1"/>
        </p:nvSpPr>
        <p:spPr>
          <a:xfrm>
            <a:off x="10932838" y="6675271"/>
            <a:ext cx="1208348" cy="123111"/>
          </a:xfrm>
          <a:prstGeom prst="rect">
            <a:avLst/>
          </a:prstGeom>
          <a:noFill/>
        </p:spPr>
        <p:txBody>
          <a:bodyPr wrap="square" lIns="0" tIns="0" rIns="0" bIns="0" rtlCol="0">
            <a:spAutoFit/>
          </a:bodyPr>
          <a:lstStyle/>
          <a:p>
            <a:r>
              <a:rPr lang="nl-NL" sz="800" dirty="0">
                <a:solidFill>
                  <a:schemeClr val="bg1"/>
                </a:solidFill>
              </a:rPr>
              <a:t>Classificatie: vertrouwelijk</a:t>
            </a:r>
          </a:p>
        </p:txBody>
      </p:sp>
      <p:cxnSp>
        <p:nvCxnSpPr>
          <p:cNvPr id="11" name="Straight Connector 10">
            <a:extLst>
              <a:ext uri="{FF2B5EF4-FFF2-40B4-BE49-F238E27FC236}">
                <a16:creationId xmlns:a16="http://schemas.microsoft.com/office/drawing/2014/main" id="{2D5F0F23-B0A4-4755-9DB9-BDCC458DEDB4}"/>
              </a:ext>
            </a:extLst>
          </p:cNvPr>
          <p:cNvCxnSpPr/>
          <p:nvPr userDrawn="1"/>
        </p:nvCxnSpPr>
        <p:spPr>
          <a:xfrm>
            <a:off x="10875499" y="6678380"/>
            <a:ext cx="0" cy="12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054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2" y="1080001"/>
            <a:ext cx="12191999" cy="4464000"/>
          </a:xfrm>
          <a:solidFill>
            <a:schemeClr val="bg1">
              <a:lumMod val="85000"/>
            </a:schemeClr>
          </a:solidFill>
        </p:spPr>
        <p:txBody>
          <a:bodyPr lIns="360000" tIns="251999" rIns="360000" anchor="t"/>
          <a:lstStyle>
            <a:lvl1pPr marL="0" indent="0" algn="ct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22288"/>
            <a:ext cx="12192000" cy="235712"/>
          </a:xfrm>
          <a:prstGeom prst="rect">
            <a:avLst/>
          </a:prstGeom>
        </p:spPr>
      </p:pic>
      <p:sp>
        <p:nvSpPr>
          <p:cNvPr id="2" name="Title 1"/>
          <p:cNvSpPr>
            <a:spLocks noGrp="1"/>
          </p:cNvSpPr>
          <p:nvPr>
            <p:ph type="ctrTitle" hasCustomPrompt="1"/>
          </p:nvPr>
        </p:nvSpPr>
        <p:spPr>
          <a:xfrm>
            <a:off x="7200000" y="2064000"/>
            <a:ext cx="4032000" cy="4032000"/>
          </a:xfrm>
          <a:solidFill>
            <a:schemeClr val="tx2"/>
          </a:solidFill>
        </p:spPr>
        <p:txBody>
          <a:bodyPr lIns="90000" tIns="90000" rIns="72000" bIns="72000" anchor="t" anchorCtr="0"/>
          <a:lstStyle>
            <a:lvl1pPr algn="l">
              <a:defRPr sz="3733">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7320000" y="5543999"/>
            <a:ext cx="3840000" cy="429356"/>
          </a:xfrm>
        </p:spPr>
        <p:txBody>
          <a:bodyPr anchor="b" anchorCtr="0"/>
          <a:lstStyle>
            <a:lvl1pPr marL="0" indent="0" algn="l">
              <a:lnSpc>
                <a:spcPct val="110000"/>
              </a:lnSpc>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
        <p:nvSpPr>
          <p:cNvPr id="12" name="Picture Placeholder 2"/>
          <p:cNvSpPr>
            <a:spLocks noGrp="1"/>
          </p:cNvSpPr>
          <p:nvPr>
            <p:ph type="pic" idx="14" hasCustomPrompt="1"/>
          </p:nvPr>
        </p:nvSpPr>
        <p:spPr>
          <a:xfrm>
            <a:off x="7320000" y="4583997"/>
            <a:ext cx="960000" cy="960000"/>
          </a:xfrm>
          <a:solidFill>
            <a:schemeClr val="bg1">
              <a:lumMod val="85000"/>
            </a:schemeClr>
          </a:solidFill>
        </p:spPr>
        <p:txBody>
          <a:bodyPr lIns="360000" tIns="251999" rIns="360000" anchor="t"/>
          <a:lstStyle>
            <a:lvl1pPr marL="0" indent="0" algn="ctr">
              <a:lnSpc>
                <a:spcPts val="2667"/>
              </a:lnSpc>
              <a:spcBef>
                <a:spcPts val="0"/>
              </a:spcBef>
              <a:buNone/>
              <a:defRPr sz="1867" baseline="0">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 </a:t>
            </a:r>
            <a:endParaRPr lang="en-US" dirty="0"/>
          </a:p>
        </p:txBody>
      </p:sp>
      <p:sp>
        <p:nvSpPr>
          <p:cNvPr id="4" name="TextBox 3">
            <a:extLst>
              <a:ext uri="{FF2B5EF4-FFF2-40B4-BE49-F238E27FC236}">
                <a16:creationId xmlns:a16="http://schemas.microsoft.com/office/drawing/2014/main" id="{E181335E-5BEA-4F13-93A3-E32B1C131F72}"/>
              </a:ext>
            </a:extLst>
          </p:cNvPr>
          <p:cNvSpPr txBox="1"/>
          <p:nvPr userDrawn="1"/>
        </p:nvSpPr>
        <p:spPr>
          <a:xfrm>
            <a:off x="10932838" y="6675271"/>
            <a:ext cx="1208348" cy="123111"/>
          </a:xfrm>
          <a:prstGeom prst="rect">
            <a:avLst/>
          </a:prstGeom>
          <a:noFill/>
        </p:spPr>
        <p:txBody>
          <a:bodyPr wrap="square" lIns="0" tIns="0" rIns="0" bIns="0" rtlCol="0">
            <a:spAutoFit/>
          </a:bodyPr>
          <a:lstStyle/>
          <a:p>
            <a:r>
              <a:rPr lang="nl-NL" sz="800" dirty="0">
                <a:solidFill>
                  <a:schemeClr val="bg1"/>
                </a:solidFill>
              </a:rPr>
              <a:t>Classificatie: vertrouwelijk</a:t>
            </a:r>
          </a:p>
        </p:txBody>
      </p:sp>
      <p:cxnSp>
        <p:nvCxnSpPr>
          <p:cNvPr id="11" name="Straight Connector 10">
            <a:extLst>
              <a:ext uri="{FF2B5EF4-FFF2-40B4-BE49-F238E27FC236}">
                <a16:creationId xmlns:a16="http://schemas.microsoft.com/office/drawing/2014/main" id="{1F005DA9-5760-4567-96C3-04D71AD43CBF}"/>
              </a:ext>
            </a:extLst>
          </p:cNvPr>
          <p:cNvCxnSpPr/>
          <p:nvPr userDrawn="1"/>
        </p:nvCxnSpPr>
        <p:spPr>
          <a:xfrm>
            <a:off x="10875499" y="6678380"/>
            <a:ext cx="0" cy="12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51071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960005" y="1632001"/>
            <a:ext cx="8831999" cy="4655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 you want to be an IT Architect? - HBO-ICT JOB &amp; STUDENT EVENT 2023</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959998" y="1248000"/>
            <a:ext cx="8831999" cy="384000"/>
          </a:xfrm>
        </p:spPr>
        <p:txBody>
          <a:bodyPr anchor="t" anchorCtr="0"/>
          <a:lstStyle>
            <a:lvl1pPr marL="0" indent="0">
              <a:buNone/>
              <a:defRPr sz="20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113684837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960005" y="1248000"/>
            <a:ext cx="8831999" cy="50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 you want to be an IT Architect? - HBO-ICT JOB &amp; STUDENT EVENT 2023</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91903598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7198673" y="2064000"/>
            <a:ext cx="4032000" cy="4032000"/>
          </a:xfrm>
          <a:solidFill>
            <a:schemeClr val="tx2"/>
          </a:solidFill>
        </p:spPr>
        <p:txBody>
          <a:bodyPr lIns="90000" tIns="90000" rIns="72000" bIns="72000" anchor="t" anchorCtr="0"/>
          <a:lstStyle>
            <a:lvl1pPr marL="0" indent="0">
              <a:lnSpc>
                <a:spcPct val="85000"/>
              </a:lnSpc>
              <a:buNone/>
              <a:defRPr sz="3733" b="1">
                <a:solidFill>
                  <a:schemeClr val="bg1"/>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960004" y="1248000"/>
            <a:ext cx="5952000" cy="50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 you want to be an IT Architect? - HBO-ICT JOB &amp; STUDENT EVENT 2023</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7320000" y="5543999"/>
            <a:ext cx="3840000" cy="429356"/>
          </a:xfrm>
        </p:spPr>
        <p:txBody>
          <a:bodyPr anchor="b" anchorCtr="0"/>
          <a:lstStyle>
            <a:lvl1pPr marL="0" indent="0" algn="l">
              <a:lnSpc>
                <a:spcPct val="110000"/>
              </a:lnSpc>
              <a:buNone/>
              <a:defRPr sz="16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en-US" dirty="0"/>
          </a:p>
        </p:txBody>
      </p:sp>
    </p:spTree>
    <p:extLst>
      <p:ext uri="{BB962C8B-B14F-4D97-AF65-F5344CB8AC3E}">
        <p14:creationId xmlns:p14="http://schemas.microsoft.com/office/powerpoint/2010/main" val="171507758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So you want to be an IT Architect? - HBO-ICT JOB &amp; STUDENT EVENT 2023</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959999" y="384000"/>
            <a:ext cx="8832000" cy="672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960005" y="1632001"/>
            <a:ext cx="4993324" cy="4655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959998" y="1248000"/>
            <a:ext cx="4993327" cy="384000"/>
          </a:xfrm>
        </p:spPr>
        <p:txBody>
          <a:bodyPr anchor="t" anchorCtr="0"/>
          <a:lstStyle>
            <a:lvl1pPr marL="0" indent="0">
              <a:buNone/>
              <a:defRPr sz="20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3" name="Content Placeholder 2"/>
          <p:cNvSpPr>
            <a:spLocks noGrp="1"/>
          </p:cNvSpPr>
          <p:nvPr>
            <p:ph idx="14"/>
          </p:nvPr>
        </p:nvSpPr>
        <p:spPr>
          <a:xfrm>
            <a:off x="6238677" y="1632001"/>
            <a:ext cx="4993324" cy="4655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6238673" y="1248000"/>
            <a:ext cx="4993327" cy="384000"/>
          </a:xfrm>
        </p:spPr>
        <p:txBody>
          <a:bodyPr anchor="t" anchorCtr="0"/>
          <a:lstStyle>
            <a:lvl1pPr marL="0" indent="0">
              <a:buNone/>
              <a:defRPr sz="2000"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5585103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sp>
        <p:nvSpPr>
          <p:cNvPr id="6" name="Tijdelijke aanduiding voor tekst 8">
            <a:extLst>
              <a:ext uri="{FF2B5EF4-FFF2-40B4-BE49-F238E27FC236}">
                <a16:creationId xmlns:a16="http://schemas.microsoft.com/office/drawing/2014/main" id="{4E507B29-D281-40F1-A879-AD5367957CDA}"/>
              </a:ext>
            </a:extLst>
          </p:cNvPr>
          <p:cNvSpPr>
            <a:spLocks noGrp="1"/>
          </p:cNvSpPr>
          <p:nvPr>
            <p:ph type="body" sz="quarter" idx="13" hasCustomPrompt="1"/>
          </p:nvPr>
        </p:nvSpPr>
        <p:spPr>
          <a:xfrm>
            <a:off x="959998" y="1483785"/>
            <a:ext cx="10273152" cy="4728632"/>
          </a:xfrm>
        </p:spPr>
        <p:txBody>
          <a:body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8" name="INSTRUCTION">
            <a:extLst>
              <a:ext uri="{FF2B5EF4-FFF2-40B4-BE49-F238E27FC236}">
                <a16:creationId xmlns:a16="http://schemas.microsoft.com/office/drawing/2014/main" id="{4BEE472A-EB78-431D-94C5-69A94283D08D}"/>
              </a:ext>
            </a:extLst>
          </p:cNvPr>
          <p:cNvGrpSpPr/>
          <p:nvPr userDrawn="1"/>
        </p:nvGrpSpPr>
        <p:grpSpPr>
          <a:xfrm>
            <a:off x="-3786437" y="0"/>
            <a:ext cx="3693386" cy="5359349"/>
            <a:chOff x="-3786437" y="0"/>
            <a:chExt cx="3693386" cy="5359349"/>
          </a:xfrm>
        </p:grpSpPr>
        <p:sp>
          <p:nvSpPr>
            <p:cNvPr id="9" name="Rechthoek 8">
              <a:extLst>
                <a:ext uri="{FF2B5EF4-FFF2-40B4-BE49-F238E27FC236}">
                  <a16:creationId xmlns:a16="http://schemas.microsoft.com/office/drawing/2014/main" id="{5CA06ABD-3709-4038-9CC9-E3F42E05BFB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3DCEB1AA-2BBD-4C15-B9FA-73C85508983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5ED89F58-B7CC-4DBE-BA11-90C2EC4070E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Bullet</a:t>
              </a:r>
            </a:p>
          </p:txBody>
        </p:sp>
        <p:sp>
          <p:nvSpPr>
            <p:cNvPr id="13" name="Ovaal 12">
              <a:extLst>
                <a:ext uri="{FF2B5EF4-FFF2-40B4-BE49-F238E27FC236}">
                  <a16:creationId xmlns:a16="http://schemas.microsoft.com/office/drawing/2014/main" id="{C7B2CDDB-4267-4155-868F-7E46051C70D1}"/>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42C3AD8F-1022-40B2-A534-069FB34AFC0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5C3CFB12-500E-455D-8E22-CF3D8B8FFDD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Sub-bullet </a:t>
              </a:r>
            </a:p>
          </p:txBody>
        </p:sp>
        <p:sp>
          <p:nvSpPr>
            <p:cNvPr id="16" name="Ovaal 15">
              <a:extLst>
                <a:ext uri="{FF2B5EF4-FFF2-40B4-BE49-F238E27FC236}">
                  <a16:creationId xmlns:a16="http://schemas.microsoft.com/office/drawing/2014/main" id="{7591969F-70BE-4C7E-98DF-7993FB96728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9DBCEEF2-DE25-4119-8731-29B3D8A5CAC3}"/>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Default text</a:t>
              </a:r>
            </a:p>
          </p:txBody>
        </p:sp>
        <p:sp>
          <p:nvSpPr>
            <p:cNvPr id="18" name="Ovaal 17">
              <a:extLst>
                <a:ext uri="{FF2B5EF4-FFF2-40B4-BE49-F238E27FC236}">
                  <a16:creationId xmlns:a16="http://schemas.microsoft.com/office/drawing/2014/main" id="{FDD78022-1D9E-47AE-92AB-67B7A392782D}"/>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9" name="Rechthoek 18">
              <a:extLst>
                <a:ext uri="{FF2B5EF4-FFF2-40B4-BE49-F238E27FC236}">
                  <a16:creationId xmlns:a16="http://schemas.microsoft.com/office/drawing/2014/main" id="{3B75A9AB-7E05-48EC-B58B-BCFA17A36E3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0" i="0" u="none" strike="noStrike" kern="0" cap="all" spc="0" normalizeH="0" baseline="0" noProof="0" dirty="0">
                  <a:ln>
                    <a:noFill/>
                  </a:ln>
                  <a:solidFill>
                    <a:schemeClr val="tx1"/>
                  </a:solidFill>
                  <a:effectLst/>
                  <a:uLnTx/>
                  <a:uFillTx/>
                  <a:latin typeface="+mn-lt"/>
                  <a:cs typeface="Calibri" panose="020F0502020204030204" pitchFamily="34" charset="0"/>
                </a:rPr>
                <a:t>Heading</a:t>
              </a:r>
            </a:p>
          </p:txBody>
        </p:sp>
        <p:sp>
          <p:nvSpPr>
            <p:cNvPr id="20" name="Ovaal 19">
              <a:extLst>
                <a:ext uri="{FF2B5EF4-FFF2-40B4-BE49-F238E27FC236}">
                  <a16:creationId xmlns:a16="http://schemas.microsoft.com/office/drawing/2014/main" id="{698ABB5B-9C1D-4ECA-8059-E58EDDD8BA9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1" name="Rechthoek 20">
              <a:extLst>
                <a:ext uri="{FF2B5EF4-FFF2-40B4-BE49-F238E27FC236}">
                  <a16:creationId xmlns:a16="http://schemas.microsoft.com/office/drawing/2014/main" id="{293E8DC8-A767-4AD7-AC84-839BF9C09648}"/>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2400" b="0" i="0" u="none" strike="noStrike" kern="0" cap="all" spc="0" normalizeH="0" baseline="0" noProof="0" dirty="0">
                  <a:ln>
                    <a:noFill/>
                  </a:ln>
                  <a:solidFill>
                    <a:srgbClr val="000000"/>
                  </a:solidFill>
                  <a:effectLst/>
                  <a:uLnTx/>
                  <a:uFillTx/>
                  <a:latin typeface="+mj-lt"/>
                  <a:cs typeface="Calibri" panose="020F0502020204030204" pitchFamily="34" charset="0"/>
                </a:rPr>
                <a:t>title</a:t>
              </a:r>
            </a:p>
          </p:txBody>
        </p:sp>
        <p:sp>
          <p:nvSpPr>
            <p:cNvPr id="22" name="Ovaal 21">
              <a:extLst>
                <a:ext uri="{FF2B5EF4-FFF2-40B4-BE49-F238E27FC236}">
                  <a16:creationId xmlns:a16="http://schemas.microsoft.com/office/drawing/2014/main" id="{40671894-D9C7-4175-8AAF-6EC54CBD33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 name="Rechthoek 22">
              <a:extLst>
                <a:ext uri="{FF2B5EF4-FFF2-40B4-BE49-F238E27FC236}">
                  <a16:creationId xmlns:a16="http://schemas.microsoft.com/office/drawing/2014/main" id="{28502CCA-4046-4D6B-B248-152C8B6EF4F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179388" marR="0" lvl="0" indent="-179388" defTabSz="914400" eaLnBrk="1" fontAlgn="auto" latinLnBrk="0" hangingPunct="1">
                <a:lnSpc>
                  <a:spcPct val="100000"/>
                </a:lnSpc>
                <a:spcBef>
                  <a:spcPts val="600"/>
                </a:spcBef>
                <a:spcAft>
                  <a:spcPts val="600"/>
                </a:spcAft>
                <a:buClr>
                  <a:schemeClr val="accent5"/>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 bullet</a:t>
              </a:r>
            </a:p>
          </p:txBody>
        </p:sp>
        <p:sp>
          <p:nvSpPr>
            <p:cNvPr id="24" name="Ovaal 23">
              <a:extLst>
                <a:ext uri="{FF2B5EF4-FFF2-40B4-BE49-F238E27FC236}">
                  <a16:creationId xmlns:a16="http://schemas.microsoft.com/office/drawing/2014/main" id="{259B4F1C-FDDD-431D-8551-4467B376AC6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5" name="Rechthoek 24">
              <a:extLst>
                <a:ext uri="{FF2B5EF4-FFF2-40B4-BE49-F238E27FC236}">
                  <a16:creationId xmlns:a16="http://schemas.microsoft.com/office/drawing/2014/main" id="{1401B4FD-6680-4358-AD24-DAFE62C1CA4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179388" marR="0" lvl="0" indent="-179388"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6" name="Ovaal 25">
              <a:extLst>
                <a:ext uri="{FF2B5EF4-FFF2-40B4-BE49-F238E27FC236}">
                  <a16:creationId xmlns:a16="http://schemas.microsoft.com/office/drawing/2014/main" id="{9B86E632-D2CF-499A-9E75-A44507E7A44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7" name="Rechthoek 26">
              <a:extLst>
                <a:ext uri="{FF2B5EF4-FFF2-40B4-BE49-F238E27FC236}">
                  <a16:creationId xmlns:a16="http://schemas.microsoft.com/office/drawing/2014/main" id="{E3F7A58B-9B13-494B-9745-F29F93FC054C}"/>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rgbClr val="000000"/>
                  </a:solidFill>
                  <a:effectLst/>
                  <a:uLnTx/>
                  <a:uFillTx/>
                  <a:latin typeface="+mn-lt"/>
                  <a:cs typeface="Calibri" panose="020F0502020204030204" pitchFamily="34" charset="0"/>
                </a:rPr>
                <a:t>Source</a:t>
              </a:r>
            </a:p>
          </p:txBody>
        </p:sp>
        <p:sp>
          <p:nvSpPr>
            <p:cNvPr id="28" name="Ovaal 27">
              <a:extLst>
                <a:ext uri="{FF2B5EF4-FFF2-40B4-BE49-F238E27FC236}">
                  <a16:creationId xmlns:a16="http://schemas.microsoft.com/office/drawing/2014/main" id="{2C157A4C-F70D-4141-A4A2-5CAFEEBEBFE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9" name="Rechthoek 28">
              <a:extLst>
                <a:ext uri="{FF2B5EF4-FFF2-40B4-BE49-F238E27FC236}">
                  <a16:creationId xmlns:a16="http://schemas.microsoft.com/office/drawing/2014/main" id="{35D61CD6-3287-4882-86F3-C7BD16697E6E}"/>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none" spc="0" normalizeH="0" baseline="0" noProof="0" dirty="0">
                  <a:ln>
                    <a:noFill/>
                  </a:ln>
                  <a:solidFill>
                    <a:srgbClr val="000000"/>
                  </a:solidFill>
                  <a:effectLst/>
                  <a:uLnTx/>
                  <a:uFillTx/>
                  <a:latin typeface="+mn-lt"/>
                  <a:cs typeface="Calibri" panose="020F0502020204030204" pitchFamily="34" charset="0"/>
                </a:rPr>
                <a:t>Subheading</a:t>
              </a:r>
            </a:p>
          </p:txBody>
        </p:sp>
        <p:sp>
          <p:nvSpPr>
            <p:cNvPr id="30" name="Rechthoek 29">
              <a:extLst>
                <a:ext uri="{FF2B5EF4-FFF2-40B4-BE49-F238E27FC236}">
                  <a16:creationId xmlns:a16="http://schemas.microsoft.com/office/drawing/2014/main" id="{6FA0B625-FC4D-410D-BDD1-D90A92C74FB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1" name="ICOON_info">
              <a:extLst>
                <a:ext uri="{FF2B5EF4-FFF2-40B4-BE49-F238E27FC236}">
                  <a16:creationId xmlns:a16="http://schemas.microsoft.com/office/drawing/2014/main" id="{9BB3455F-3FD9-42F4-8E53-0DE13DC7FF1E}"/>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9FC9124A-0F9E-4BA7-BB4C-AFBABE405DD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9C2F8206-4EB3-4D5C-83AE-4CAB0FA42C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2" name="VOORBEELD">
              <a:extLst>
                <a:ext uri="{FF2B5EF4-FFF2-40B4-BE49-F238E27FC236}">
                  <a16:creationId xmlns:a16="http://schemas.microsoft.com/office/drawing/2014/main" id="{E905BFDD-C0DA-450B-9642-DE127FC43AA5}"/>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D3B56092-057F-4193-A63E-6D337E0F278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C1808887-BE61-4D1E-9D2F-E1576BC5872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A7474A5-B4FA-473D-A4FA-489AE9E96BB8}"/>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C9FCFABC-F473-410B-833E-16C362864011}"/>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9918FC1F-87A9-474A-94CB-B52041923A2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0BA5A55-068C-4438-AC9A-EFA018C20A4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4F61A96C-26CD-4198-906F-CD7F40A1C18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061CCD7-A27E-4638-8BED-285FB560072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C8362D1F-9AE4-4D8E-ACBD-F33B75E6448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086574C-70E3-4BD0-AD8E-4ACD3C09BB7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84814E4C-CED6-452F-9ADD-2ACB924D85C1}"/>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D3EA2278-D2FB-4E08-8F90-C8F9F64FE563}"/>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CFE2EFCF-ED4D-4F6F-B855-59D2864A18F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16A174D4-36D3-4768-83E1-4A833518ACD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71616FE-5F8B-42B9-A1BF-6D5620C258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0586318A-2C66-4310-8165-51EAAB3891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A90557-7845-41A6-BADB-23BEF1EB074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BC2C8DD-2D85-452C-87E8-E6A80B91D1D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71629A45-FF6B-4221-A25E-5FC2550B04F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CBC71A73-484E-4E57-8001-09BD3BEF0E6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1A765801-A88C-403F-A6FE-BF264756AF7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3DFF9F75-6FD1-4B1D-916B-9197365D2E2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EE3403B2-5F17-4BE8-AD82-B8F518934B8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CF2D02E6-F5EB-4003-8459-A2EE9FE3B05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6D950887-FC4B-42A4-B2A1-E9852E4648DB}"/>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9A2B3731-A568-4604-99BC-914ADF1883C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6D1A5A6B-BB45-4318-B747-240594FDA1B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E8DEB11-C965-4101-8C51-546BD3EA03C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C33D85E3-8D7E-423B-AF7C-E467C4C2E1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C2103A0C-BA36-461C-97F7-538C8A3C939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EFF9EB1C-59F7-4F60-9727-5D1A089EE10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FE7800E9-B00F-4D68-9977-959DF733B12D}"/>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FE6FB3D5-4E87-4A33-AC74-E5E73DF02BD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F499494F-8B63-4166-824B-CC7F3C16D94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BA904563-EEAD-4B11-8D6E-68F49EFF5E7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41109C4-8E01-483D-8135-559878A57C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2A1B1658-9AA8-43BA-8462-0DBBA12956F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B4448648-2C7D-4735-9D83-C3596B13074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02FBDE4-984A-4497-8C09-05163E48C9D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10FB5F53-D75F-4289-8617-5156D53E0C7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3" name="Groep 32">
              <a:extLst>
                <a:ext uri="{FF2B5EF4-FFF2-40B4-BE49-F238E27FC236}">
                  <a16:creationId xmlns:a16="http://schemas.microsoft.com/office/drawing/2014/main" id="{233FC05F-A653-4107-A362-A3463EF66DB5}"/>
                </a:ext>
              </a:extLst>
            </p:cNvPr>
            <p:cNvGrpSpPr/>
            <p:nvPr userDrawn="1"/>
          </p:nvGrpSpPr>
          <p:grpSpPr>
            <a:xfrm>
              <a:off x="-938434" y="4663037"/>
              <a:ext cx="627798" cy="576693"/>
              <a:chOff x="-1753862" y="6112775"/>
              <a:chExt cx="759635" cy="697798"/>
            </a:xfrm>
          </p:grpSpPr>
          <p:grpSp>
            <p:nvGrpSpPr>
              <p:cNvPr id="34" name="Inspireren">
                <a:extLst>
                  <a:ext uri="{FF2B5EF4-FFF2-40B4-BE49-F238E27FC236}">
                    <a16:creationId xmlns:a16="http://schemas.microsoft.com/office/drawing/2014/main" id="{FEC5542D-2128-4576-9117-813676C05B40}"/>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6" name="Freeform 12">
                  <a:extLst>
                    <a:ext uri="{FF2B5EF4-FFF2-40B4-BE49-F238E27FC236}">
                      <a16:creationId xmlns:a16="http://schemas.microsoft.com/office/drawing/2014/main" id="{12052C75-1EFE-4A4D-BC1E-450F47C1C68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7" name="Freeform 13">
                  <a:extLst>
                    <a:ext uri="{FF2B5EF4-FFF2-40B4-BE49-F238E27FC236}">
                      <a16:creationId xmlns:a16="http://schemas.microsoft.com/office/drawing/2014/main" id="{24439C6E-2DBE-464E-9F26-5E016D0F3BC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8" name="Freeform 14">
                  <a:extLst>
                    <a:ext uri="{FF2B5EF4-FFF2-40B4-BE49-F238E27FC236}">
                      <a16:creationId xmlns:a16="http://schemas.microsoft.com/office/drawing/2014/main" id="{EF6F43D0-CC86-498B-AF6F-F9C9A7BAE70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5" name="Tekstvak 34">
                <a:extLst>
                  <a:ext uri="{FF2B5EF4-FFF2-40B4-BE49-F238E27FC236}">
                    <a16:creationId xmlns:a16="http://schemas.microsoft.com/office/drawing/2014/main" id="{BD44F05B-0371-4ED0-8B85-8DA3748BE863}"/>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45" name="INSTRUCTION">
            <a:extLst>
              <a:ext uri="{FF2B5EF4-FFF2-40B4-BE49-F238E27FC236}">
                <a16:creationId xmlns:a16="http://schemas.microsoft.com/office/drawing/2014/main" id="{9D982545-CD92-4F4A-AD7D-D1B72FAAD165}"/>
              </a:ext>
            </a:extLst>
          </p:cNvPr>
          <p:cNvGrpSpPr/>
          <p:nvPr userDrawn="1"/>
        </p:nvGrpSpPr>
        <p:grpSpPr>
          <a:xfrm>
            <a:off x="12385948" y="2860"/>
            <a:ext cx="3693114" cy="6594665"/>
            <a:chOff x="-3786165" y="0"/>
            <a:chExt cx="3693114" cy="6594665"/>
          </a:xfrm>
        </p:grpSpPr>
        <p:sp>
          <p:nvSpPr>
            <p:cNvPr id="146" name="Rechthoek 145">
              <a:extLst>
                <a:ext uri="{FF2B5EF4-FFF2-40B4-BE49-F238E27FC236}">
                  <a16:creationId xmlns:a16="http://schemas.microsoft.com/office/drawing/2014/main" id="{DA622A64-B3FE-43DD-B221-74BCAA9DC666}"/>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47" name="Ovaal 146">
              <a:extLst>
                <a:ext uri="{FF2B5EF4-FFF2-40B4-BE49-F238E27FC236}">
                  <a16:creationId xmlns:a16="http://schemas.microsoft.com/office/drawing/2014/main" id="{827D04A4-80FB-4A71-9726-6DAA2D3E290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8" name="Rechthoek 147">
              <a:extLst>
                <a:ext uri="{FF2B5EF4-FFF2-40B4-BE49-F238E27FC236}">
                  <a16:creationId xmlns:a16="http://schemas.microsoft.com/office/drawing/2014/main" id="{BEA6538F-91DC-41CD-AEFA-0158FEB8BAEA}"/>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9" name="Groep 148">
              <a:extLst>
                <a:ext uri="{FF2B5EF4-FFF2-40B4-BE49-F238E27FC236}">
                  <a16:creationId xmlns:a16="http://schemas.microsoft.com/office/drawing/2014/main" id="{51C7C7EE-0377-4A90-974F-2F0B6EEFB2BE}"/>
                </a:ext>
              </a:extLst>
            </p:cNvPr>
            <p:cNvGrpSpPr/>
            <p:nvPr userDrawn="1"/>
          </p:nvGrpSpPr>
          <p:grpSpPr>
            <a:xfrm>
              <a:off x="-3316179" y="1231351"/>
              <a:ext cx="294789" cy="318834"/>
              <a:chOff x="14466489" y="1001522"/>
              <a:chExt cx="290627" cy="314333"/>
            </a:xfrm>
          </p:grpSpPr>
          <p:sp>
            <p:nvSpPr>
              <p:cNvPr id="203" name="Rechthoek 202">
                <a:extLst>
                  <a:ext uri="{FF2B5EF4-FFF2-40B4-BE49-F238E27FC236}">
                    <a16:creationId xmlns:a16="http://schemas.microsoft.com/office/drawing/2014/main" id="{BCAAD84F-2217-4314-865A-CDDC1D29BB9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04" name="Ovaal 203">
                <a:extLst>
                  <a:ext uri="{FF2B5EF4-FFF2-40B4-BE49-F238E27FC236}">
                    <a16:creationId xmlns:a16="http://schemas.microsoft.com/office/drawing/2014/main" id="{0DBDDB9D-6D64-40FF-9942-3AC679BE661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05" name="Vrije vorm: vorm 204">
                <a:extLst>
                  <a:ext uri="{FF2B5EF4-FFF2-40B4-BE49-F238E27FC236}">
                    <a16:creationId xmlns:a16="http://schemas.microsoft.com/office/drawing/2014/main" id="{1982073D-B356-4548-9A77-7CEB8CA897C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06" name="Rechthoek: afgeronde hoeken 205">
                <a:extLst>
                  <a:ext uri="{FF2B5EF4-FFF2-40B4-BE49-F238E27FC236}">
                    <a16:creationId xmlns:a16="http://schemas.microsoft.com/office/drawing/2014/main" id="{7B7AD886-D559-4345-A031-B7AEC3958A0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07" name="Rechte verbindingslijn 206">
                <a:extLst>
                  <a:ext uri="{FF2B5EF4-FFF2-40B4-BE49-F238E27FC236}">
                    <a16:creationId xmlns:a16="http://schemas.microsoft.com/office/drawing/2014/main" id="{7283B858-7125-49D5-8F0E-38B16B05E3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Rechte verbindingslijn 207">
                <a:extLst>
                  <a:ext uri="{FF2B5EF4-FFF2-40B4-BE49-F238E27FC236}">
                    <a16:creationId xmlns:a16="http://schemas.microsoft.com/office/drawing/2014/main" id="{95A842A2-F3FA-450F-BEA2-34611A91FA9C}"/>
                  </a:ext>
                </a:extLst>
              </p:cNvPr>
              <p:cNvCxnSpPr>
                <a:cxnSpLocks/>
                <a:stCxn id="20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0" name="Ovaal 149">
              <a:extLst>
                <a:ext uri="{FF2B5EF4-FFF2-40B4-BE49-F238E27FC236}">
                  <a16:creationId xmlns:a16="http://schemas.microsoft.com/office/drawing/2014/main" id="{404158B7-80AE-4FFD-ABE3-A13E0E1E7606}"/>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1" name="Rechthoek 150">
              <a:extLst>
                <a:ext uri="{FF2B5EF4-FFF2-40B4-BE49-F238E27FC236}">
                  <a16:creationId xmlns:a16="http://schemas.microsoft.com/office/drawing/2014/main" id="{5539C475-6809-4865-B7FC-A8AB88FE7C1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2" name="Groep 151">
              <a:extLst>
                <a:ext uri="{FF2B5EF4-FFF2-40B4-BE49-F238E27FC236}">
                  <a16:creationId xmlns:a16="http://schemas.microsoft.com/office/drawing/2014/main" id="{9B2387BB-4493-4D3E-A07B-C2E2A63C675F}"/>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C5F9DEF6-D658-4D04-9855-C560A0280A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5C0FA60B-225E-4067-9420-38F0BF027A9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BBA3200D-90E7-4E4C-A4CB-5EB4441A254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53" name="Ovaal 152">
              <a:extLst>
                <a:ext uri="{FF2B5EF4-FFF2-40B4-BE49-F238E27FC236}">
                  <a16:creationId xmlns:a16="http://schemas.microsoft.com/office/drawing/2014/main" id="{162950DE-549A-4A06-871E-74E992234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4" name="Rechthoek 153">
              <a:extLst>
                <a:ext uri="{FF2B5EF4-FFF2-40B4-BE49-F238E27FC236}">
                  <a16:creationId xmlns:a16="http://schemas.microsoft.com/office/drawing/2014/main" id="{4EE97757-9DE1-4C97-9F83-03C1189BB2E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55" name="Groep 154">
              <a:extLst>
                <a:ext uri="{FF2B5EF4-FFF2-40B4-BE49-F238E27FC236}">
                  <a16:creationId xmlns:a16="http://schemas.microsoft.com/office/drawing/2014/main" id="{A33D0182-106C-4B7E-9B0A-2CC87C33A0D7}"/>
                </a:ext>
              </a:extLst>
            </p:cNvPr>
            <p:cNvGrpSpPr/>
            <p:nvPr userDrawn="1"/>
          </p:nvGrpSpPr>
          <p:grpSpPr>
            <a:xfrm>
              <a:off x="-3441613" y="3457758"/>
              <a:ext cx="622283" cy="612920"/>
              <a:chOff x="12617641" y="3403239"/>
              <a:chExt cx="752963" cy="741634"/>
            </a:xfrm>
          </p:grpSpPr>
          <p:grpSp>
            <p:nvGrpSpPr>
              <p:cNvPr id="184" name="Groep 183">
                <a:extLst>
                  <a:ext uri="{FF2B5EF4-FFF2-40B4-BE49-F238E27FC236}">
                    <a16:creationId xmlns:a16="http://schemas.microsoft.com/office/drawing/2014/main" id="{8FA07363-1256-41AA-9397-6A146B66D994}"/>
                  </a:ext>
                </a:extLst>
              </p:cNvPr>
              <p:cNvGrpSpPr/>
              <p:nvPr userDrawn="1"/>
            </p:nvGrpSpPr>
            <p:grpSpPr>
              <a:xfrm>
                <a:off x="12771530" y="3403239"/>
                <a:ext cx="467176" cy="448491"/>
                <a:chOff x="12782157" y="3403239"/>
                <a:chExt cx="467176" cy="448491"/>
              </a:xfrm>
            </p:grpSpPr>
            <p:grpSp>
              <p:nvGrpSpPr>
                <p:cNvPr id="187" name="Groep 186">
                  <a:extLst>
                    <a:ext uri="{FF2B5EF4-FFF2-40B4-BE49-F238E27FC236}">
                      <a16:creationId xmlns:a16="http://schemas.microsoft.com/office/drawing/2014/main" id="{6D1E212C-8BAE-4B85-A635-07F9AD3C6ECA}"/>
                    </a:ext>
                  </a:extLst>
                </p:cNvPr>
                <p:cNvGrpSpPr/>
                <p:nvPr userDrawn="1"/>
              </p:nvGrpSpPr>
              <p:grpSpPr>
                <a:xfrm>
                  <a:off x="12782157" y="3403239"/>
                  <a:ext cx="412976" cy="396132"/>
                  <a:chOff x="13554906" y="3320109"/>
                  <a:chExt cx="443917" cy="425811"/>
                </a:xfrm>
              </p:grpSpPr>
              <p:grpSp>
                <p:nvGrpSpPr>
                  <p:cNvPr id="194" name="Groep 193">
                    <a:extLst>
                      <a:ext uri="{FF2B5EF4-FFF2-40B4-BE49-F238E27FC236}">
                        <a16:creationId xmlns:a16="http://schemas.microsoft.com/office/drawing/2014/main" id="{ADD0AFEF-D328-49ED-B6E3-E82D77FEE5F3}"/>
                      </a:ext>
                    </a:extLst>
                  </p:cNvPr>
                  <p:cNvGrpSpPr/>
                  <p:nvPr userDrawn="1"/>
                </p:nvGrpSpPr>
                <p:grpSpPr>
                  <a:xfrm>
                    <a:off x="13554906" y="3320109"/>
                    <a:ext cx="443917" cy="425811"/>
                    <a:chOff x="12909684" y="1276143"/>
                    <a:chExt cx="443917" cy="425811"/>
                  </a:xfrm>
                </p:grpSpPr>
                <p:sp>
                  <p:nvSpPr>
                    <p:cNvPr id="197" name="Rechthoek 196">
                      <a:extLst>
                        <a:ext uri="{FF2B5EF4-FFF2-40B4-BE49-F238E27FC236}">
                          <a16:creationId xmlns:a16="http://schemas.microsoft.com/office/drawing/2014/main" id="{E2B21F01-240A-472D-A01E-C2DDFEC47CD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B723D41C-F229-4452-B5E6-ECDD95714DD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F0906AF9-2040-4212-9BBC-04BCB4AFC3A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AB8CBF2-3B1A-4C63-A4D7-37382EAFB695}"/>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96" name="Afbeelding 195">
                    <a:extLst>
                      <a:ext uri="{FF2B5EF4-FFF2-40B4-BE49-F238E27FC236}">
                        <a16:creationId xmlns:a16="http://schemas.microsoft.com/office/drawing/2014/main" id="{43FCDF3F-6E77-477A-BC58-077F71B95F3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88" name="Groep 187">
                  <a:extLst>
                    <a:ext uri="{FF2B5EF4-FFF2-40B4-BE49-F238E27FC236}">
                      <a16:creationId xmlns:a16="http://schemas.microsoft.com/office/drawing/2014/main" id="{DF8245CD-A885-4DE4-9E20-26C945429AC5}"/>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35C05B72-D820-4B36-9443-BA966A5AEC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58BAD05B-10CE-42EE-9ED6-785176BA93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AC9C112B-338F-4B37-9642-55D46F7F4F4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84F7F108-90BC-430D-A285-34E9041640A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29346EB4-1125-48D9-AB50-141C907CBF9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DB0AACD7-FEB4-4489-B3E8-851C78B6A40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77A7FD72-0B4D-46D1-B6D6-39AAB5BAF7A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6" name="Ovaal 155">
              <a:extLst>
                <a:ext uri="{FF2B5EF4-FFF2-40B4-BE49-F238E27FC236}">
                  <a16:creationId xmlns:a16="http://schemas.microsoft.com/office/drawing/2014/main" id="{77E730ED-9790-4658-AC95-5C95FEC4CCB0}"/>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7" name="Rechthoek 156">
              <a:extLst>
                <a:ext uri="{FF2B5EF4-FFF2-40B4-BE49-F238E27FC236}">
                  <a16:creationId xmlns:a16="http://schemas.microsoft.com/office/drawing/2014/main" id="{5ACD542B-E25D-4182-B9AC-DB9AE0B22F9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8" name="Groep 157">
              <a:extLst>
                <a:ext uri="{FF2B5EF4-FFF2-40B4-BE49-F238E27FC236}">
                  <a16:creationId xmlns:a16="http://schemas.microsoft.com/office/drawing/2014/main" id="{30581ACE-1044-47B4-9125-B222A8513DEC}"/>
                </a:ext>
              </a:extLst>
            </p:cNvPr>
            <p:cNvGrpSpPr/>
            <p:nvPr userDrawn="1"/>
          </p:nvGrpSpPr>
          <p:grpSpPr>
            <a:xfrm>
              <a:off x="-3314821" y="5023930"/>
              <a:ext cx="1108877" cy="563933"/>
              <a:chOff x="-3314821" y="3885197"/>
              <a:chExt cx="1108877" cy="563933"/>
            </a:xfrm>
          </p:grpSpPr>
          <p:sp>
            <p:nvSpPr>
              <p:cNvPr id="169" name="Rechthoek 168">
                <a:extLst>
                  <a:ext uri="{FF2B5EF4-FFF2-40B4-BE49-F238E27FC236}">
                    <a16:creationId xmlns:a16="http://schemas.microsoft.com/office/drawing/2014/main" id="{A1ECE873-D143-441E-82FC-1FC4A6C3C49F}"/>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2BC56403-29A1-4B59-8D57-821BD5B76DF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Tekstvak 170">
                <a:extLst>
                  <a:ext uri="{FF2B5EF4-FFF2-40B4-BE49-F238E27FC236}">
                    <a16:creationId xmlns:a16="http://schemas.microsoft.com/office/drawing/2014/main" id="{B1795101-131F-46DE-8DD1-63E032FB9707}"/>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72" name="Tekstvak 171">
                <a:extLst>
                  <a:ext uri="{FF2B5EF4-FFF2-40B4-BE49-F238E27FC236}">
                    <a16:creationId xmlns:a16="http://schemas.microsoft.com/office/drawing/2014/main" id="{7A8F47BF-89B6-4F68-9737-921DDB1D373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73" name="Vrije vorm: vorm 172">
                <a:extLst>
                  <a:ext uri="{FF2B5EF4-FFF2-40B4-BE49-F238E27FC236}">
                    <a16:creationId xmlns:a16="http://schemas.microsoft.com/office/drawing/2014/main" id="{1D9DB40D-9536-4B3D-8F68-BE0572D4A171}"/>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74" name="Groep 173">
                <a:extLst>
                  <a:ext uri="{FF2B5EF4-FFF2-40B4-BE49-F238E27FC236}">
                    <a16:creationId xmlns:a16="http://schemas.microsoft.com/office/drawing/2014/main" id="{399F2F9F-8769-4A73-B551-C6890A36EE70}"/>
                  </a:ext>
                </a:extLst>
              </p:cNvPr>
              <p:cNvGrpSpPr/>
              <p:nvPr userDrawn="1"/>
            </p:nvGrpSpPr>
            <p:grpSpPr>
              <a:xfrm>
                <a:off x="-3254609" y="3946178"/>
                <a:ext cx="184194" cy="143334"/>
                <a:chOff x="6218544" y="2402421"/>
                <a:chExt cx="144156" cy="112178"/>
              </a:xfrm>
            </p:grpSpPr>
            <p:sp>
              <p:nvSpPr>
                <p:cNvPr id="180" name="Rechthoek 179">
                  <a:extLst>
                    <a:ext uri="{FF2B5EF4-FFF2-40B4-BE49-F238E27FC236}">
                      <a16:creationId xmlns:a16="http://schemas.microsoft.com/office/drawing/2014/main" id="{6D905037-4899-4120-A7F1-6E0795F70BE2}"/>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1" name="Rechthoek 47">
                  <a:extLst>
                    <a:ext uri="{FF2B5EF4-FFF2-40B4-BE49-F238E27FC236}">
                      <a16:creationId xmlns:a16="http://schemas.microsoft.com/office/drawing/2014/main" id="{D6301435-FA4A-486D-A6B8-A2C4DDC386C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2" name="Rechthoek 47">
                  <a:extLst>
                    <a:ext uri="{FF2B5EF4-FFF2-40B4-BE49-F238E27FC236}">
                      <a16:creationId xmlns:a16="http://schemas.microsoft.com/office/drawing/2014/main" id="{D4BED986-8A96-4EA3-87E5-AA8F2B163EB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3" name="Koorde 182">
                  <a:extLst>
                    <a:ext uri="{FF2B5EF4-FFF2-40B4-BE49-F238E27FC236}">
                      <a16:creationId xmlns:a16="http://schemas.microsoft.com/office/drawing/2014/main" id="{BF3EBAA4-9731-4165-813D-E866A1C5F540}"/>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75" name="Groep 174">
                <a:extLst>
                  <a:ext uri="{FF2B5EF4-FFF2-40B4-BE49-F238E27FC236}">
                    <a16:creationId xmlns:a16="http://schemas.microsoft.com/office/drawing/2014/main" id="{09116225-4C24-41ED-B1C8-A44509A0E8F4}"/>
                  </a:ext>
                </a:extLst>
              </p:cNvPr>
              <p:cNvGrpSpPr/>
              <p:nvPr userDrawn="1"/>
            </p:nvGrpSpPr>
            <p:grpSpPr>
              <a:xfrm>
                <a:off x="-3254609" y="4199853"/>
                <a:ext cx="184194" cy="124747"/>
                <a:chOff x="6218544" y="2636044"/>
                <a:chExt cx="144156" cy="97631"/>
              </a:xfrm>
            </p:grpSpPr>
            <p:sp>
              <p:nvSpPr>
                <p:cNvPr id="176" name="Rechthoek 175">
                  <a:extLst>
                    <a:ext uri="{FF2B5EF4-FFF2-40B4-BE49-F238E27FC236}">
                      <a16:creationId xmlns:a16="http://schemas.microsoft.com/office/drawing/2014/main" id="{CE2EB95E-90D6-4A58-A99F-9CD81E2C45D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FC17E83D-6F27-4061-BF33-4C2C711176E5}"/>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3CFDF267-7C20-4051-9D06-19468F09345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9" name="Rechthoek 47">
                  <a:extLst>
                    <a:ext uri="{FF2B5EF4-FFF2-40B4-BE49-F238E27FC236}">
                      <a16:creationId xmlns:a16="http://schemas.microsoft.com/office/drawing/2014/main" id="{C1C6C807-A4BA-4F69-841F-F4472566CF3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59" name="Rechthoek 158">
              <a:extLst>
                <a:ext uri="{FF2B5EF4-FFF2-40B4-BE49-F238E27FC236}">
                  <a16:creationId xmlns:a16="http://schemas.microsoft.com/office/drawing/2014/main" id="{F2E798D7-E25F-4171-984B-EA66E04ADDA7}"/>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60" name="ICOON_info">
              <a:extLst>
                <a:ext uri="{FF2B5EF4-FFF2-40B4-BE49-F238E27FC236}">
                  <a16:creationId xmlns:a16="http://schemas.microsoft.com/office/drawing/2014/main" id="{03C7AB2A-C2EC-4CA9-A6BC-71410AC799D0}"/>
                </a:ext>
              </a:extLst>
            </p:cNvPr>
            <p:cNvGrpSpPr/>
            <p:nvPr userDrawn="1"/>
          </p:nvGrpSpPr>
          <p:grpSpPr>
            <a:xfrm>
              <a:off x="-376736" y="5595616"/>
              <a:ext cx="283685" cy="283685"/>
              <a:chOff x="-510741" y="5913713"/>
              <a:chExt cx="267555" cy="267555"/>
            </a:xfrm>
          </p:grpSpPr>
          <p:sp>
            <p:nvSpPr>
              <p:cNvPr id="167" name="Ovaal 166">
                <a:extLst>
                  <a:ext uri="{FF2B5EF4-FFF2-40B4-BE49-F238E27FC236}">
                    <a16:creationId xmlns:a16="http://schemas.microsoft.com/office/drawing/2014/main" id="{3206703F-6DED-47E1-BE48-B42DB72A18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68" name="Graphic 163" descr="Informatie">
                <a:extLst>
                  <a:ext uri="{FF2B5EF4-FFF2-40B4-BE49-F238E27FC236}">
                    <a16:creationId xmlns:a16="http://schemas.microsoft.com/office/drawing/2014/main" id="{806D5EBC-4315-4041-B3DC-CDD3F58CB0A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61" name="Groep 160">
              <a:extLst>
                <a:ext uri="{FF2B5EF4-FFF2-40B4-BE49-F238E27FC236}">
                  <a16:creationId xmlns:a16="http://schemas.microsoft.com/office/drawing/2014/main" id="{70A92579-308D-4C1A-9342-072A10DD72EC}"/>
                </a:ext>
              </a:extLst>
            </p:cNvPr>
            <p:cNvGrpSpPr/>
            <p:nvPr userDrawn="1"/>
          </p:nvGrpSpPr>
          <p:grpSpPr>
            <a:xfrm>
              <a:off x="-938434" y="5904042"/>
              <a:ext cx="627798" cy="576693"/>
              <a:chOff x="-938434" y="4570310"/>
              <a:chExt cx="627798" cy="576693"/>
            </a:xfrm>
          </p:grpSpPr>
          <p:grpSp>
            <p:nvGrpSpPr>
              <p:cNvPr id="162" name="Inspireren">
                <a:extLst>
                  <a:ext uri="{FF2B5EF4-FFF2-40B4-BE49-F238E27FC236}">
                    <a16:creationId xmlns:a16="http://schemas.microsoft.com/office/drawing/2014/main" id="{E343D0E3-4D1D-438D-A011-A2B7B50FD7C2}"/>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64" name="Freeform 12">
                  <a:extLst>
                    <a:ext uri="{FF2B5EF4-FFF2-40B4-BE49-F238E27FC236}">
                      <a16:creationId xmlns:a16="http://schemas.microsoft.com/office/drawing/2014/main" id="{CEA07E2C-B92C-4586-8D48-2C4242F6F65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65" name="Freeform 13">
                  <a:extLst>
                    <a:ext uri="{FF2B5EF4-FFF2-40B4-BE49-F238E27FC236}">
                      <a16:creationId xmlns:a16="http://schemas.microsoft.com/office/drawing/2014/main" id="{C42D2D13-DA46-4982-A886-DC66674895C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66" name="Freeform 14">
                  <a:extLst>
                    <a:ext uri="{FF2B5EF4-FFF2-40B4-BE49-F238E27FC236}">
                      <a16:creationId xmlns:a16="http://schemas.microsoft.com/office/drawing/2014/main" id="{4794AE73-5E62-4F8F-80F8-5A7B0318EB1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63" name="Tekstvak 162">
                <a:extLst>
                  <a:ext uri="{FF2B5EF4-FFF2-40B4-BE49-F238E27FC236}">
                    <a16:creationId xmlns:a16="http://schemas.microsoft.com/office/drawing/2014/main" id="{690E2DED-5EB8-4E28-BE8C-8CB6C717610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143" name="Picture Placeholder 2">
            <a:extLst>
              <a:ext uri="{FF2B5EF4-FFF2-40B4-BE49-F238E27FC236}">
                <a16:creationId xmlns:a16="http://schemas.microsoft.com/office/drawing/2014/main" id="{D16D8713-D3F1-4EE5-BF04-1D9EA0586617}"/>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
        <p:nvSpPr>
          <p:cNvPr id="2" name="Tijdelijke aanduiding voor dianummer 1">
            <a:extLst>
              <a:ext uri="{FF2B5EF4-FFF2-40B4-BE49-F238E27FC236}">
                <a16:creationId xmlns:a16="http://schemas.microsoft.com/office/drawing/2014/main" id="{21C42D74-9145-3003-6761-9B9BF97758E5}"/>
              </a:ext>
            </a:extLst>
          </p:cNvPr>
          <p:cNvSpPr>
            <a:spLocks noGrp="1"/>
          </p:cNvSpPr>
          <p:nvPr>
            <p:ph type="sldNum" sz="quarter" idx="34"/>
          </p:nvPr>
        </p:nvSpPr>
        <p:spPr/>
        <p:txBody>
          <a:bodyPr/>
          <a:lstStyle/>
          <a:p>
            <a:fld id="{14F1411D-0280-154F-AEAC-4C20B7AA46B2}" type="slidenum">
              <a:rPr lang="nl-NL" smtClean="0"/>
              <a:pPr/>
              <a:t>‹#›</a:t>
            </a:fld>
            <a:endParaRPr lang="nl-NL" dirty="0"/>
          </a:p>
        </p:txBody>
      </p:sp>
    </p:spTree>
    <p:extLst>
      <p:ext uri="{BB962C8B-B14F-4D97-AF65-F5344CB8AC3E}">
        <p14:creationId xmlns:p14="http://schemas.microsoft.com/office/powerpoint/2010/main" val="31639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960000" y="1056000"/>
            <a:ext cx="4992000" cy="2112000"/>
          </a:xfrm>
          <a:solidFill>
            <a:schemeClr val="bg1">
              <a:lumMod val="85000"/>
            </a:schemeClr>
          </a:solidFill>
        </p:spPr>
        <p:txBody>
          <a:bodyPr lIns="360000" tIns="360000" rIns="360000" anchor="t"/>
          <a:lstStyle>
            <a:lvl1pPr marL="0" indent="0" algn="ct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 you want to be an IT Architect? - HBO-ICT JOB &amp; STUDENT EVENT 2023</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dirty="0"/>
          </a:p>
        </p:txBody>
      </p:sp>
      <p:sp>
        <p:nvSpPr>
          <p:cNvPr id="8" name="Title 1"/>
          <p:cNvSpPr>
            <a:spLocks noGrp="1"/>
          </p:cNvSpPr>
          <p:nvPr>
            <p:ph type="title" hasCustomPrompt="1"/>
          </p:nvPr>
        </p:nvSpPr>
        <p:spPr>
          <a:xfrm>
            <a:off x="960001" y="384001"/>
            <a:ext cx="8831999" cy="671999"/>
          </a:xfrm>
        </p:spPr>
        <p:txBody>
          <a:bodyPr anchor="ctr" anchorCtr="0"/>
          <a:lstStyle>
            <a:lvl1pPr>
              <a:defRPr sz="24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6240000" y="1056000"/>
            <a:ext cx="4992000" cy="2112000"/>
          </a:xfrm>
          <a:solidFill>
            <a:schemeClr val="bg1">
              <a:lumMod val="85000"/>
            </a:schemeClr>
          </a:solidFill>
        </p:spPr>
        <p:txBody>
          <a:bodyPr lIns="360000" tIns="360000" rIns="360000" anchor="t"/>
          <a:lstStyle>
            <a:lvl1pPr marL="0" indent="0" algn="ct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
        <p:nvSpPr>
          <p:cNvPr id="10" name="Content Placeholder 2"/>
          <p:cNvSpPr>
            <a:spLocks noGrp="1"/>
          </p:cNvSpPr>
          <p:nvPr>
            <p:ph idx="14"/>
          </p:nvPr>
        </p:nvSpPr>
        <p:spPr>
          <a:xfrm>
            <a:off x="960005" y="3600000"/>
            <a:ext cx="4991996" cy="2688000"/>
          </a:xfrm>
        </p:spPr>
        <p:txBody>
          <a:bodyPr/>
          <a:lstStyle>
            <a:lvl1pPr>
              <a:defRPr sz="1733"/>
            </a:lvl1pPr>
            <a:lvl2pPr>
              <a:defRPr sz="1733"/>
            </a:lvl2pPr>
            <a:lvl3pPr>
              <a:defRPr sz="1733"/>
            </a:lvl3pPr>
            <a:lvl4pPr>
              <a:defRPr sz="1733"/>
            </a:lvl4pPr>
            <a:lvl5pPr>
              <a:defRPr sz="17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959997" y="3264000"/>
            <a:ext cx="4992000" cy="336000"/>
          </a:xfrm>
        </p:spPr>
        <p:txBody>
          <a:bodyPr anchor="t" anchorCtr="0"/>
          <a:lstStyle>
            <a:lvl1pPr marL="0" indent="0">
              <a:buNone/>
              <a:defRPr sz="1733"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13" name="Content Placeholder 2"/>
          <p:cNvSpPr>
            <a:spLocks noGrp="1"/>
          </p:cNvSpPr>
          <p:nvPr>
            <p:ph idx="17"/>
          </p:nvPr>
        </p:nvSpPr>
        <p:spPr>
          <a:xfrm>
            <a:off x="6240007" y="3600000"/>
            <a:ext cx="4991996" cy="2688000"/>
          </a:xfrm>
        </p:spPr>
        <p:txBody>
          <a:bodyPr/>
          <a:lstStyle>
            <a:lvl1pPr>
              <a:defRPr sz="1733"/>
            </a:lvl1pPr>
            <a:lvl2pPr>
              <a:defRPr sz="1733"/>
            </a:lvl2pPr>
            <a:lvl3pPr>
              <a:defRPr sz="1733"/>
            </a:lvl3pPr>
            <a:lvl4pPr>
              <a:defRPr sz="1733"/>
            </a:lvl4pPr>
            <a:lvl5pPr>
              <a:defRPr sz="1733"/>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6240000" y="3264000"/>
            <a:ext cx="4992000" cy="336000"/>
          </a:xfrm>
        </p:spPr>
        <p:txBody>
          <a:bodyPr anchor="t" anchorCtr="0"/>
          <a:lstStyle>
            <a:lvl1pPr marL="0" indent="0">
              <a:buNone/>
              <a:defRPr sz="1733" b="1">
                <a:solidFill>
                  <a:schemeClr val="tx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Tree>
    <p:extLst>
      <p:ext uri="{BB962C8B-B14F-4D97-AF65-F5344CB8AC3E}">
        <p14:creationId xmlns:p14="http://schemas.microsoft.com/office/powerpoint/2010/main" val="350622794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1083733"/>
            <a:ext cx="12192000" cy="447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22288"/>
            <a:ext cx="12192000" cy="235712"/>
          </a:xfrm>
          <a:prstGeom prst="rect">
            <a:avLst/>
          </a:prstGeom>
        </p:spPr>
      </p:pic>
      <p:sp>
        <p:nvSpPr>
          <p:cNvPr id="2" name="Title 1"/>
          <p:cNvSpPr>
            <a:spLocks noGrp="1"/>
          </p:cNvSpPr>
          <p:nvPr>
            <p:ph type="title" hasCustomPrompt="1"/>
          </p:nvPr>
        </p:nvSpPr>
        <p:spPr>
          <a:xfrm>
            <a:off x="960002" y="1487997"/>
            <a:ext cx="10271999" cy="3360000"/>
          </a:xfrm>
        </p:spPr>
        <p:txBody>
          <a:bodyPr anchor="t" anchorCtr="0"/>
          <a:lstStyle>
            <a:lvl1pPr>
              <a:lnSpc>
                <a:spcPct val="105000"/>
              </a:lnSpc>
              <a:defRPr sz="4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 you want to be an IT Architect? - HBO-ICT JOB &amp; STUDENT EVENT 2023</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3" name="TextBox 2">
            <a:extLst>
              <a:ext uri="{FF2B5EF4-FFF2-40B4-BE49-F238E27FC236}">
                <a16:creationId xmlns:a16="http://schemas.microsoft.com/office/drawing/2014/main" id="{0D2F31DE-CC47-46E6-9A85-8FA9D3E087AF}"/>
              </a:ext>
            </a:extLst>
          </p:cNvPr>
          <p:cNvSpPr txBox="1"/>
          <p:nvPr userDrawn="1"/>
        </p:nvSpPr>
        <p:spPr>
          <a:xfrm>
            <a:off x="10932838" y="6675271"/>
            <a:ext cx="1208348" cy="123111"/>
          </a:xfrm>
          <a:prstGeom prst="rect">
            <a:avLst/>
          </a:prstGeom>
          <a:noFill/>
        </p:spPr>
        <p:txBody>
          <a:bodyPr wrap="square" lIns="0" tIns="0" rIns="0" bIns="0" rtlCol="0">
            <a:spAutoFit/>
          </a:bodyPr>
          <a:lstStyle/>
          <a:p>
            <a:r>
              <a:rPr lang="nl-NL" sz="800" dirty="0">
                <a:solidFill>
                  <a:schemeClr val="bg1"/>
                </a:solidFill>
              </a:rPr>
              <a:t>Classificatie: vertrouwelijk</a:t>
            </a:r>
          </a:p>
        </p:txBody>
      </p:sp>
      <p:cxnSp>
        <p:nvCxnSpPr>
          <p:cNvPr id="12" name="Straight Connector 11">
            <a:extLst>
              <a:ext uri="{FF2B5EF4-FFF2-40B4-BE49-F238E27FC236}">
                <a16:creationId xmlns:a16="http://schemas.microsoft.com/office/drawing/2014/main" id="{64652444-B403-452B-9F80-2DBEC21304B7}"/>
              </a:ext>
            </a:extLst>
          </p:cNvPr>
          <p:cNvCxnSpPr/>
          <p:nvPr userDrawn="1"/>
        </p:nvCxnSpPr>
        <p:spPr>
          <a:xfrm>
            <a:off x="10875499" y="6678380"/>
            <a:ext cx="0" cy="12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403894-2111-4467-B024-8A3AE9A67C7C}"/>
              </a:ext>
            </a:extLst>
          </p:cNvPr>
          <p:cNvCxnSpPr/>
          <p:nvPr userDrawn="1"/>
        </p:nvCxnSpPr>
        <p:spPr>
          <a:xfrm>
            <a:off x="10603719" y="6678381"/>
            <a:ext cx="0" cy="12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2037982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1083733"/>
            <a:ext cx="12192000" cy="44704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622288"/>
            <a:ext cx="12192000" cy="235712"/>
          </a:xfrm>
          <a:prstGeom prst="rect">
            <a:avLst/>
          </a:prstGeom>
        </p:spPr>
      </p:pic>
      <p:sp>
        <p:nvSpPr>
          <p:cNvPr id="2" name="Title 1"/>
          <p:cNvSpPr>
            <a:spLocks noGrp="1"/>
          </p:cNvSpPr>
          <p:nvPr>
            <p:ph type="title" hasCustomPrompt="1"/>
          </p:nvPr>
        </p:nvSpPr>
        <p:spPr>
          <a:xfrm>
            <a:off x="960002" y="1487999"/>
            <a:ext cx="10271999" cy="2592000"/>
          </a:xfrm>
        </p:spPr>
        <p:txBody>
          <a:bodyPr anchor="t" anchorCtr="0"/>
          <a:lstStyle>
            <a:lvl1pPr>
              <a:lnSpc>
                <a:spcPct val="105000"/>
              </a:lnSpc>
              <a:defRPr sz="4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 you want to be an IT Architect? - HBO-ICT JOB &amp; STUDENT EVENT 2023</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9216000" y="4128051"/>
            <a:ext cx="2016000" cy="2016000"/>
          </a:xfrm>
          <a:solidFill>
            <a:schemeClr val="bg1">
              <a:lumMod val="85000"/>
            </a:schemeClr>
          </a:solidFill>
        </p:spPr>
        <p:txBody>
          <a:bodyPr lIns="360000" tIns="360000" rIns="360000" anchor="t"/>
          <a:lstStyle>
            <a:lvl1pPr marL="0" indent="0" algn="ct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Foto</a:t>
            </a:r>
          </a:p>
        </p:txBody>
      </p:sp>
      <p:sp>
        <p:nvSpPr>
          <p:cNvPr id="3" name="TextBox 2">
            <a:extLst>
              <a:ext uri="{FF2B5EF4-FFF2-40B4-BE49-F238E27FC236}">
                <a16:creationId xmlns:a16="http://schemas.microsoft.com/office/drawing/2014/main" id="{58D28EBC-47FB-4F20-866C-5F0E3F6614B7}"/>
              </a:ext>
            </a:extLst>
          </p:cNvPr>
          <p:cNvSpPr txBox="1"/>
          <p:nvPr userDrawn="1"/>
        </p:nvSpPr>
        <p:spPr>
          <a:xfrm>
            <a:off x="10932838" y="6675271"/>
            <a:ext cx="1208348" cy="123111"/>
          </a:xfrm>
          <a:prstGeom prst="rect">
            <a:avLst/>
          </a:prstGeom>
          <a:noFill/>
        </p:spPr>
        <p:txBody>
          <a:bodyPr wrap="square" lIns="0" tIns="0" rIns="0" bIns="0" rtlCol="0">
            <a:spAutoFit/>
          </a:bodyPr>
          <a:lstStyle/>
          <a:p>
            <a:r>
              <a:rPr lang="nl-NL" sz="800" dirty="0">
                <a:solidFill>
                  <a:schemeClr val="bg1"/>
                </a:solidFill>
              </a:rPr>
              <a:t>Classificatie: vertrouwelijk</a:t>
            </a:r>
          </a:p>
        </p:txBody>
      </p:sp>
      <p:cxnSp>
        <p:nvCxnSpPr>
          <p:cNvPr id="13" name="Straight Connector 12">
            <a:extLst>
              <a:ext uri="{FF2B5EF4-FFF2-40B4-BE49-F238E27FC236}">
                <a16:creationId xmlns:a16="http://schemas.microsoft.com/office/drawing/2014/main" id="{FE7B3157-46D3-4AFC-99C9-581636B15A13}"/>
              </a:ext>
            </a:extLst>
          </p:cNvPr>
          <p:cNvCxnSpPr/>
          <p:nvPr userDrawn="1"/>
        </p:nvCxnSpPr>
        <p:spPr>
          <a:xfrm>
            <a:off x="10875499" y="6678380"/>
            <a:ext cx="0" cy="12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1CBBF8-15FD-4FE7-A3BB-23855337C6DE}"/>
              </a:ext>
            </a:extLst>
          </p:cNvPr>
          <p:cNvCxnSpPr/>
          <p:nvPr userDrawn="1"/>
        </p:nvCxnSpPr>
        <p:spPr>
          <a:xfrm>
            <a:off x="10605477" y="6678381"/>
            <a:ext cx="0" cy="12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383873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1080000"/>
            <a:ext cx="12192000" cy="46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solidFill>
                <a:schemeClr val="bg1"/>
              </a:solidFill>
            </a:endParaRPr>
          </a:p>
        </p:txBody>
      </p:sp>
      <p:sp>
        <p:nvSpPr>
          <p:cNvPr id="2" name="Title 1"/>
          <p:cNvSpPr>
            <a:spLocks noGrp="1"/>
          </p:cNvSpPr>
          <p:nvPr>
            <p:ph type="title" hasCustomPrompt="1"/>
          </p:nvPr>
        </p:nvSpPr>
        <p:spPr>
          <a:xfrm>
            <a:off x="960001" y="384001"/>
            <a:ext cx="8831999" cy="671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960000" y="1200002"/>
            <a:ext cx="4992000" cy="4535999"/>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 you want to be an IT Architect? - HBO-ICT JOB &amp; STUDENT EVENT 2023</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192000" y="1080001"/>
            <a:ext cx="6000000" cy="4680000"/>
          </a:xfrm>
          <a:solidFill>
            <a:schemeClr val="bg1">
              <a:lumMod val="85000"/>
            </a:schemeClr>
          </a:solidFill>
        </p:spPr>
        <p:txBody>
          <a:bodyPr lIns="360000" tIns="251999" rIns="360000" anchor="t"/>
          <a:lstStyle>
            <a:lvl1pPr marL="0" indent="0" algn="ct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Tree>
    <p:extLst>
      <p:ext uri="{BB962C8B-B14F-4D97-AF65-F5344CB8AC3E}">
        <p14:creationId xmlns:p14="http://schemas.microsoft.com/office/powerpoint/2010/main" val="71275315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6192000" y="1080000"/>
            <a:ext cx="6000000" cy="468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solidFill>
                <a:schemeClr val="bg1"/>
              </a:solidFill>
            </a:endParaRPr>
          </a:p>
        </p:txBody>
      </p:sp>
      <p:sp>
        <p:nvSpPr>
          <p:cNvPr id="9" name="Rectangle 8"/>
          <p:cNvSpPr/>
          <p:nvPr userDrawn="1"/>
        </p:nvSpPr>
        <p:spPr>
          <a:xfrm>
            <a:off x="0" y="1080000"/>
            <a:ext cx="6192000" cy="46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solidFill>
                <a:schemeClr val="bg1"/>
              </a:solidFill>
            </a:endParaRPr>
          </a:p>
        </p:txBody>
      </p:sp>
      <p:sp>
        <p:nvSpPr>
          <p:cNvPr id="2" name="Title 1"/>
          <p:cNvSpPr>
            <a:spLocks noGrp="1"/>
          </p:cNvSpPr>
          <p:nvPr>
            <p:ph type="title" hasCustomPrompt="1"/>
          </p:nvPr>
        </p:nvSpPr>
        <p:spPr>
          <a:xfrm>
            <a:off x="960001" y="384001"/>
            <a:ext cx="8831999" cy="671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960000" y="1200002"/>
            <a:ext cx="4992000" cy="4535999"/>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 you want to be an IT Architect? - HBO-ICT JOB &amp; STUDENT EVENT 2023</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192000" y="1080001"/>
            <a:ext cx="6000000" cy="4680000"/>
          </a:xfrm>
          <a:noFill/>
        </p:spPr>
        <p:txBody>
          <a:bodyPr lIns="360000" tIns="360000" rIns="360000" anchor="t"/>
          <a:lstStyle>
            <a:lvl1pPr marL="0" indent="0" algn="ct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Tree>
    <p:extLst>
      <p:ext uri="{BB962C8B-B14F-4D97-AF65-F5344CB8AC3E}">
        <p14:creationId xmlns:p14="http://schemas.microsoft.com/office/powerpoint/2010/main" val="14248785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1083731"/>
            <a:ext cx="12192000" cy="468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solidFill>
                <a:schemeClr val="bg1"/>
              </a:solidFill>
            </a:endParaRPr>
          </a:p>
        </p:txBody>
      </p:sp>
      <p:sp>
        <p:nvSpPr>
          <p:cNvPr id="2" name="Title 1"/>
          <p:cNvSpPr>
            <a:spLocks noGrp="1"/>
          </p:cNvSpPr>
          <p:nvPr>
            <p:ph type="title" hasCustomPrompt="1"/>
          </p:nvPr>
        </p:nvSpPr>
        <p:spPr>
          <a:xfrm>
            <a:off x="960001" y="384001"/>
            <a:ext cx="8831999" cy="671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959997" y="1200002"/>
            <a:ext cx="7920000" cy="4535999"/>
          </a:xfrm>
        </p:spPr>
        <p:txBody>
          <a:bodyPr/>
          <a:lstStyle>
            <a:lvl1pPr>
              <a:defRPr sz="2000">
                <a:solidFill>
                  <a:schemeClr val="bg1"/>
                </a:solidFill>
              </a:defRPr>
            </a:lvl1pPr>
            <a:lvl2pPr>
              <a:defRPr sz="2000">
                <a:solidFill>
                  <a:schemeClr val="bg1"/>
                </a:solidFill>
              </a:defRPr>
            </a:lvl2pPr>
            <a:lvl3pPr>
              <a:defRPr sz="20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 you want to be an IT Architect? - HBO-ICT JOB &amp; STUDENT EVENT 2023</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9120000" y="1080001"/>
            <a:ext cx="3072000" cy="4680000"/>
          </a:xfrm>
          <a:solidFill>
            <a:schemeClr val="bg1">
              <a:lumMod val="85000"/>
            </a:schemeClr>
          </a:solidFill>
        </p:spPr>
        <p:txBody>
          <a:bodyPr lIns="360000" tIns="360000" rIns="360000" anchor="t"/>
          <a:lstStyle>
            <a:lvl1pPr marL="0" indent="0" algn="ct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Tree>
    <p:extLst>
      <p:ext uri="{BB962C8B-B14F-4D97-AF65-F5344CB8AC3E}">
        <p14:creationId xmlns:p14="http://schemas.microsoft.com/office/powerpoint/2010/main" val="8315055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So you want to be an IT Architect? - HBO-ICT JOB &amp; STUDENT EVENT 2023</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959999" y="384000"/>
            <a:ext cx="8832000" cy="672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1080001"/>
            <a:ext cx="12192000" cy="4680000"/>
          </a:xfrm>
          <a:solidFill>
            <a:schemeClr val="bg1">
              <a:lumMod val="85000"/>
            </a:schemeClr>
          </a:solidFill>
        </p:spPr>
        <p:txBody>
          <a:bodyPr lIns="360000" tIns="251999" rIns="360000" anchor="t"/>
          <a:lstStyle>
            <a:lvl1pPr marL="0" indent="0" algn="ctr">
              <a:lnSpc>
                <a:spcPts val="2667"/>
              </a:lnSpc>
              <a:spcBef>
                <a:spcPts val="0"/>
              </a:spcBef>
              <a:buNone/>
              <a:defRPr sz="1867">
                <a:solidFill>
                  <a:schemeClr val="tx1">
                    <a:lumMod val="50000"/>
                    <a:lumOff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endParaRPr lang="en-US" dirty="0"/>
          </a:p>
        </p:txBody>
      </p:sp>
    </p:spTree>
    <p:extLst>
      <p:ext uri="{BB962C8B-B14F-4D97-AF65-F5344CB8AC3E}">
        <p14:creationId xmlns:p14="http://schemas.microsoft.com/office/powerpoint/2010/main" val="3309237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Image XS (1)">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4">
            <a:extLst>
              <a:ext uri="{FF2B5EF4-FFF2-40B4-BE49-F238E27FC236}">
                <a16:creationId xmlns:a16="http://schemas.microsoft.com/office/drawing/2014/main" id="{9075450D-82DE-4BCB-8B53-0EF5C296280F}"/>
              </a:ext>
            </a:extLst>
          </p:cNvPr>
          <p:cNvSpPr>
            <a:spLocks noGrp="1"/>
          </p:cNvSpPr>
          <p:nvPr>
            <p:ph type="body" sz="quarter" idx="20" hasCustomPrompt="1"/>
          </p:nvPr>
        </p:nvSpPr>
        <p:spPr>
          <a:xfrm>
            <a:off x="8884595" y="0"/>
            <a:ext cx="3307405" cy="685800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543" y="1085320"/>
            <a:ext cx="3567490"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(1)</a:t>
            </a:r>
          </a:p>
        </p:txBody>
      </p:sp>
      <p:sp>
        <p:nvSpPr>
          <p:cNvPr id="17" name="Tijdelijke aanduiding voor tekst 8">
            <a:extLst>
              <a:ext uri="{FF2B5EF4-FFF2-40B4-BE49-F238E27FC236}">
                <a16:creationId xmlns:a16="http://schemas.microsoft.com/office/drawing/2014/main" id="{F2ABF538-4102-419E-8B35-184F2B5C8630}"/>
              </a:ext>
            </a:extLst>
          </p:cNvPr>
          <p:cNvSpPr>
            <a:spLocks noGrp="1"/>
          </p:cNvSpPr>
          <p:nvPr>
            <p:ph type="body" sz="quarter" idx="13" hasCustomPrompt="1"/>
          </p:nvPr>
        </p:nvSpPr>
        <p:spPr>
          <a:xfrm>
            <a:off x="960967" y="1085320"/>
            <a:ext cx="6325966"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1" name="INSTRUCTION">
            <a:extLst>
              <a:ext uri="{FF2B5EF4-FFF2-40B4-BE49-F238E27FC236}">
                <a16:creationId xmlns:a16="http://schemas.microsoft.com/office/drawing/2014/main" id="{98569D3F-9479-4855-ACEB-1057B5D9AB0D}"/>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4E0CE3A3-563F-47F8-9089-0950D2B0029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F787162B-1E9A-4682-BE72-38ABAAA2A96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DC920EC1-8925-44E4-93C7-0691696018A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7CEFA483-7854-4B58-B56C-A0520AD7CC1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069C325-4105-4DD0-90D1-9BDFDC9D230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A9A18BCB-B8EB-4A0F-B40B-F8A27F4ACCC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3FECCECC-3430-4577-8712-7011C11F0D1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650EB624-24E7-48BD-A48D-B71742C91C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E77D8D6A-3F3B-418C-BF1C-CCB4578DAD3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DDE642E7-F2CE-4601-8814-6497917891E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2F893459-F05C-48CB-A470-7C16C2CAC1F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ECC090F6-EC74-4ED5-9AB0-1EADF5D8589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D369E726-029C-467C-BFFF-CB788ED5AF8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ED5175B-6688-4EDF-8A1F-FAAE1C34CE1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D92D3E16-F138-4BF2-9E91-0C5573279E3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D07392E4-B856-486C-9EE9-648014EDBC7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6A00B338-150F-4EA4-8FB3-316D77E942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95C93DA9-28F2-4C95-944B-DA168E955B1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AE94094B-5D1C-4477-979D-E7D96CDC750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A9BD7CC6-0076-4550-9BE8-01D1A0FD13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3616DBDC-7988-4D93-84B9-D1E9E9F705A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90E4A8B7-9401-4470-A6FA-1383DB3E9308}"/>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337438A-26D1-487D-84C0-52B921577D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75E64B-4F25-4D29-B021-A74419D1D8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EE11EFAB-995B-4FB9-A470-9CA3D76CC183}"/>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0B479AFD-875B-4837-B828-0508ED82D04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9E9F3066-424F-4415-AF66-936CE50F476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9F909F80-FC21-4A29-9342-14655E362473}"/>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C651D2C6-3867-4D18-A0AC-1966A235BA1A}"/>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96D3A69-10D9-4BAF-8B09-6B17129EBDD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7086248-3D73-4A24-8AC7-BBF13BFAE75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23AAB58-E92F-4D97-93B7-EB914F1CA43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044A7EA-346A-4450-B1B1-4739BC842C2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E1B8583-D040-42B6-A904-7457EC694C8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49563BEB-6A1E-4A6F-8596-E7EC8118C5C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00BE9DA6-D7B7-4253-8063-D44A44D9C720}"/>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6C3FD95-E9FE-48B9-881D-CF4E327249C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567C047-8DF6-45E9-B5E0-CB18EC8F4AC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D8FD1AA-74FF-42F5-86A1-BB2D71F38FB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70382568-BE26-4892-8269-686D591D3C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E8528E-D123-4C4B-81D8-85A62DA81DB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848CC26C-5847-49B7-B76C-B0AC44C400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CC693759-C3CD-422E-BD84-C72C3D7A7D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7806AB88-6DA0-4C1F-BD84-61FEF648E8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3A2F1F56-6C3E-496E-AB8B-4ACEDEFC333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BBB86696-7130-4175-A7F4-B00431ADD3C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B975AA0D-D6FB-4FA4-9475-011889F2D536}"/>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8BF48238-A695-4C82-84EC-1D53ECE62A80}"/>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259F34B5-149A-4388-A9A0-B35F8457D09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89D9073-939D-42FF-B803-5CBC3CCF41C6}"/>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89670FE9-11B1-4ED3-A27F-8A8FE287F16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3480241-BF59-44D2-9B8C-662F755D6E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D004F20-D749-45ED-B33E-74D06D5BB4E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A248702-C682-4760-8E57-B4C9A871975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8A89B92-3A37-434D-B10E-EB277EC5823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FA5DF9-CB8F-41D1-938D-D007B051905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C77E014-568E-455F-A4F9-F661B5AB1401}"/>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776219EA-2737-4F15-8F43-210A197A9E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96B0D4F4-541E-47F6-9424-751CF26F4430}"/>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D2E104B-95A0-4D4E-AB55-330F255B65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BF0C9A6-173B-40F6-B8DE-A0F367C9113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F2AE28-CACA-4C6A-9024-4D6DA1FA18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327A1649-9399-41C8-B285-E91CAD80FD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9F47C62-A9A5-4111-B0F9-EAE5EA73C26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C5EF4C59-FA40-483F-ACD6-4D4274A6E75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F7BF8ABE-B4D3-42B7-A735-4812B2B26EE5}"/>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8C780CB7-703C-436A-A017-02E41FEBEB96}"/>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A5B7D3B3-C594-47CE-BB37-CFA141986A52}"/>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8457B391-D110-452C-87DF-19796845CB7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1ED212D1-A17C-4A4E-9B78-212398BF939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81A7CD95-AF1C-4976-95C0-EC4B0CC1F2CE}"/>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2F6BCA34-DA21-458A-8478-D1E9AC8C26B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C5DC8689-86DE-4C5B-9F4A-8864DB2B29E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4235AAC6-B90D-42B8-AC6A-A0EFD955C49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7C105077-5E9A-4315-8A42-73F0629D4EE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5347298B-48C3-4B83-9871-6B615D88AB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E7C5025E-7519-4A1C-99FB-BECA1648DC8B}"/>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1BA37100-2B18-4889-972C-475B31B8C84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EE27AB8-2DA4-48C1-9C84-C25FFC399DB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772C1EC4-964D-4A73-AB4F-3C51FD7A8652}"/>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BCF9517E-26BB-410A-8E62-E71426AFD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90C506BC-D938-4BE1-9FC7-8C745ABB150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0A71592E-F9AA-433D-9256-4F1C8A0FAB4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4416DAE6-E4E9-4F9A-808C-89EEBB8E71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73731DD4-1070-47B7-BECD-6C89F511CFE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DE9E0485-079B-414D-A3BD-270E4535A5EA}"/>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2E885E2A-EA7F-4B12-ABC9-9C52E73BCF79}"/>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6E7C2530-D6AD-4E3B-BCFA-12276124E586}"/>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45AC8720-6867-42CF-B935-91B4C229A8C7}"/>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F8ABC956-90F4-4B03-A528-92C78B0CA13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795B4EC4-A56C-4912-8337-A38F284D1F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20611CBB-70D9-4A5B-9600-176A9082597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5D975EDB-AE93-4344-81C4-8EF38440D76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3FF25884-5C07-4A83-A01A-5B1381C72A2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49627AEF-B7F5-490A-835F-F608784CCCF3}"/>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0788DD85-4B12-4A3D-A0B1-1B5D351B9D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B756CBCD-2D8C-42CA-A533-FAC5FFDD1BB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78A6E5F7-210B-47E7-834C-253AAC13C2FA}"/>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8C10E463-8758-45E6-9DCF-4E67F774541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F34D2E33-859C-4B23-AEEB-2BF3DB142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C7E4B0C9-785B-421A-8915-92FF76F21D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F40E4F8B-959E-493C-9F25-9F28E6B867D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33B0DB70-B2FE-4EFE-B886-7C72B6032AAC}"/>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9884F37F-D79C-4779-9D3B-2CB8D8DAE1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A84C3843-2F49-48E5-BC5E-5510B14BD6E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09C5E1D3-37BF-46FE-807A-99E38B530BC0}"/>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3" name="INSTRUCTION">
            <a:extLst>
              <a:ext uri="{FF2B5EF4-FFF2-40B4-BE49-F238E27FC236}">
                <a16:creationId xmlns:a16="http://schemas.microsoft.com/office/drawing/2014/main" id="{FBC4778F-95FF-43E0-A261-C60109CDF940}"/>
              </a:ext>
            </a:extLst>
          </p:cNvPr>
          <p:cNvGrpSpPr/>
          <p:nvPr userDrawn="1"/>
        </p:nvGrpSpPr>
        <p:grpSpPr>
          <a:xfrm>
            <a:off x="16179762" y="2860"/>
            <a:ext cx="3693114" cy="6594665"/>
            <a:chOff x="-3786165" y="0"/>
            <a:chExt cx="3693114" cy="6594665"/>
          </a:xfrm>
        </p:grpSpPr>
        <p:sp>
          <p:nvSpPr>
            <p:cNvPr id="124" name="Rechthoek 123">
              <a:extLst>
                <a:ext uri="{FF2B5EF4-FFF2-40B4-BE49-F238E27FC236}">
                  <a16:creationId xmlns:a16="http://schemas.microsoft.com/office/drawing/2014/main" id="{544605CE-8985-4E7A-9D61-CFA9EED4336F}"/>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5" name="Ovaal 124">
              <a:extLst>
                <a:ext uri="{FF2B5EF4-FFF2-40B4-BE49-F238E27FC236}">
                  <a16:creationId xmlns:a16="http://schemas.microsoft.com/office/drawing/2014/main" id="{58831A47-A999-4092-B183-2FA5DC52C92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8A329361-15A1-4083-AA0E-0A8D394BFE1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7" name="Groep 126">
              <a:extLst>
                <a:ext uri="{FF2B5EF4-FFF2-40B4-BE49-F238E27FC236}">
                  <a16:creationId xmlns:a16="http://schemas.microsoft.com/office/drawing/2014/main" id="{2F714ED7-F266-4B06-A083-E3CC8D9BDC2E}"/>
                </a:ext>
              </a:extLst>
            </p:cNvPr>
            <p:cNvGrpSpPr/>
            <p:nvPr userDrawn="1"/>
          </p:nvGrpSpPr>
          <p:grpSpPr>
            <a:xfrm>
              <a:off x="-3316179" y="1231351"/>
              <a:ext cx="294789" cy="318834"/>
              <a:chOff x="14466489" y="1001522"/>
              <a:chExt cx="290627" cy="314333"/>
            </a:xfrm>
          </p:grpSpPr>
          <p:sp>
            <p:nvSpPr>
              <p:cNvPr id="181" name="Rechthoek 180">
                <a:extLst>
                  <a:ext uri="{FF2B5EF4-FFF2-40B4-BE49-F238E27FC236}">
                    <a16:creationId xmlns:a16="http://schemas.microsoft.com/office/drawing/2014/main" id="{1FECA8F8-2D32-411F-B4CB-96418B1C792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2" name="Ovaal 181">
                <a:extLst>
                  <a:ext uri="{FF2B5EF4-FFF2-40B4-BE49-F238E27FC236}">
                    <a16:creationId xmlns:a16="http://schemas.microsoft.com/office/drawing/2014/main" id="{F6954862-9AA7-4613-A733-50BD2D93268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3" name="Vrije vorm: vorm 182">
                <a:extLst>
                  <a:ext uri="{FF2B5EF4-FFF2-40B4-BE49-F238E27FC236}">
                    <a16:creationId xmlns:a16="http://schemas.microsoft.com/office/drawing/2014/main" id="{0A9ECAFF-58EF-466C-97E2-7F2C398C1C8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Rechthoek: afgeronde hoeken 183">
                <a:extLst>
                  <a:ext uri="{FF2B5EF4-FFF2-40B4-BE49-F238E27FC236}">
                    <a16:creationId xmlns:a16="http://schemas.microsoft.com/office/drawing/2014/main" id="{82A2DF33-23C8-4F1C-A547-DD1BC385EC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5" name="Rechte verbindingslijn 184">
                <a:extLst>
                  <a:ext uri="{FF2B5EF4-FFF2-40B4-BE49-F238E27FC236}">
                    <a16:creationId xmlns:a16="http://schemas.microsoft.com/office/drawing/2014/main" id="{C458D43C-D24F-48C2-9EE4-9BD387DAA70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Rechte verbindingslijn 185">
                <a:extLst>
                  <a:ext uri="{FF2B5EF4-FFF2-40B4-BE49-F238E27FC236}">
                    <a16:creationId xmlns:a16="http://schemas.microsoft.com/office/drawing/2014/main" id="{05181E67-589D-44EE-B78D-7E8FB77FDFE2}"/>
                  </a:ext>
                </a:extLst>
              </p:cNvPr>
              <p:cNvCxnSpPr>
                <a:cxnSpLocks/>
                <a:stCxn id="1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Ovaal 127">
              <a:extLst>
                <a:ext uri="{FF2B5EF4-FFF2-40B4-BE49-F238E27FC236}">
                  <a16:creationId xmlns:a16="http://schemas.microsoft.com/office/drawing/2014/main" id="{759FE33B-6854-4326-91F8-885D12C24ED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9" name="Rechthoek 128">
              <a:extLst>
                <a:ext uri="{FF2B5EF4-FFF2-40B4-BE49-F238E27FC236}">
                  <a16:creationId xmlns:a16="http://schemas.microsoft.com/office/drawing/2014/main" id="{5AE7C3A0-9F75-41CC-BFD3-6349FB063D2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0" name="Groep 129">
              <a:extLst>
                <a:ext uri="{FF2B5EF4-FFF2-40B4-BE49-F238E27FC236}">
                  <a16:creationId xmlns:a16="http://schemas.microsoft.com/office/drawing/2014/main" id="{78F06960-A740-401E-A21B-5529F1CBC018}"/>
                </a:ext>
              </a:extLst>
            </p:cNvPr>
            <p:cNvGrpSpPr/>
            <p:nvPr userDrawn="1"/>
          </p:nvGrpSpPr>
          <p:grpSpPr>
            <a:xfrm>
              <a:off x="-3311319" y="2164285"/>
              <a:ext cx="825500" cy="209550"/>
              <a:chOff x="13504624" y="2482850"/>
              <a:chExt cx="825500" cy="209550"/>
            </a:xfrm>
          </p:grpSpPr>
          <p:sp>
            <p:nvSpPr>
              <p:cNvPr id="178" name="Rechthoek 177">
                <a:extLst>
                  <a:ext uri="{FF2B5EF4-FFF2-40B4-BE49-F238E27FC236}">
                    <a16:creationId xmlns:a16="http://schemas.microsoft.com/office/drawing/2014/main" id="{263D1B3B-2100-45A2-8870-1E580096949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79" name="Rechte verbindingslijn 178">
                <a:extLst>
                  <a:ext uri="{FF2B5EF4-FFF2-40B4-BE49-F238E27FC236}">
                    <a16:creationId xmlns:a16="http://schemas.microsoft.com/office/drawing/2014/main" id="{4F0D2C63-E415-4C6A-9635-EE5EA5EE5EB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0" name="Gelijkbenige driehoek 179">
                <a:extLst>
                  <a:ext uri="{FF2B5EF4-FFF2-40B4-BE49-F238E27FC236}">
                    <a16:creationId xmlns:a16="http://schemas.microsoft.com/office/drawing/2014/main" id="{D2080CFF-5D03-4514-95AA-11D80A57F1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1" name="Ovaal 130">
              <a:extLst>
                <a:ext uri="{FF2B5EF4-FFF2-40B4-BE49-F238E27FC236}">
                  <a16:creationId xmlns:a16="http://schemas.microsoft.com/office/drawing/2014/main" id="{C9AEDE91-3CB8-43DB-8CDA-D3758C91264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2" name="Rechthoek 131">
              <a:extLst>
                <a:ext uri="{FF2B5EF4-FFF2-40B4-BE49-F238E27FC236}">
                  <a16:creationId xmlns:a16="http://schemas.microsoft.com/office/drawing/2014/main" id="{43406F86-2BE2-4E7C-B2CD-CFDF4038983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3" name="Groep 132">
              <a:extLst>
                <a:ext uri="{FF2B5EF4-FFF2-40B4-BE49-F238E27FC236}">
                  <a16:creationId xmlns:a16="http://schemas.microsoft.com/office/drawing/2014/main" id="{3305826E-96C0-492C-B87E-99F3A079ACF1}"/>
                </a:ext>
              </a:extLst>
            </p:cNvPr>
            <p:cNvGrpSpPr/>
            <p:nvPr userDrawn="1"/>
          </p:nvGrpSpPr>
          <p:grpSpPr>
            <a:xfrm>
              <a:off x="-3441613" y="3457758"/>
              <a:ext cx="622283" cy="612920"/>
              <a:chOff x="12617641" y="3403239"/>
              <a:chExt cx="752963" cy="741634"/>
            </a:xfrm>
          </p:grpSpPr>
          <p:grpSp>
            <p:nvGrpSpPr>
              <p:cNvPr id="162" name="Groep 161">
                <a:extLst>
                  <a:ext uri="{FF2B5EF4-FFF2-40B4-BE49-F238E27FC236}">
                    <a16:creationId xmlns:a16="http://schemas.microsoft.com/office/drawing/2014/main" id="{433F1B6C-E382-465A-9B68-04EFC3A1B37E}"/>
                  </a:ext>
                </a:extLst>
              </p:cNvPr>
              <p:cNvGrpSpPr/>
              <p:nvPr userDrawn="1"/>
            </p:nvGrpSpPr>
            <p:grpSpPr>
              <a:xfrm>
                <a:off x="12771530" y="3403239"/>
                <a:ext cx="467176" cy="448491"/>
                <a:chOff x="12782157" y="3403239"/>
                <a:chExt cx="467176" cy="448491"/>
              </a:xfrm>
            </p:grpSpPr>
            <p:grpSp>
              <p:nvGrpSpPr>
                <p:cNvPr id="165" name="Groep 164">
                  <a:extLst>
                    <a:ext uri="{FF2B5EF4-FFF2-40B4-BE49-F238E27FC236}">
                      <a16:creationId xmlns:a16="http://schemas.microsoft.com/office/drawing/2014/main" id="{5ABFB134-AE10-48EB-A72C-F0B8E8667ABF}"/>
                    </a:ext>
                  </a:extLst>
                </p:cNvPr>
                <p:cNvGrpSpPr/>
                <p:nvPr userDrawn="1"/>
              </p:nvGrpSpPr>
              <p:grpSpPr>
                <a:xfrm>
                  <a:off x="12782157" y="3403239"/>
                  <a:ext cx="412976" cy="396132"/>
                  <a:chOff x="13554906" y="3320109"/>
                  <a:chExt cx="443917" cy="425811"/>
                </a:xfrm>
              </p:grpSpPr>
              <p:grpSp>
                <p:nvGrpSpPr>
                  <p:cNvPr id="172" name="Groep 171">
                    <a:extLst>
                      <a:ext uri="{FF2B5EF4-FFF2-40B4-BE49-F238E27FC236}">
                        <a16:creationId xmlns:a16="http://schemas.microsoft.com/office/drawing/2014/main" id="{F986CF4C-AE38-4C7B-9371-03857B56E0C8}"/>
                      </a:ext>
                    </a:extLst>
                  </p:cNvPr>
                  <p:cNvGrpSpPr/>
                  <p:nvPr userDrawn="1"/>
                </p:nvGrpSpPr>
                <p:grpSpPr>
                  <a:xfrm>
                    <a:off x="13554906" y="3320109"/>
                    <a:ext cx="443917" cy="425811"/>
                    <a:chOff x="12909684" y="1276143"/>
                    <a:chExt cx="443917" cy="425811"/>
                  </a:xfrm>
                </p:grpSpPr>
                <p:sp>
                  <p:nvSpPr>
                    <p:cNvPr id="175" name="Rechthoek 174">
                      <a:extLst>
                        <a:ext uri="{FF2B5EF4-FFF2-40B4-BE49-F238E27FC236}">
                          <a16:creationId xmlns:a16="http://schemas.microsoft.com/office/drawing/2014/main" id="{5056FE85-7762-4AEC-B182-BB7C76296FA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6" name="Rechthoek 175">
                      <a:extLst>
                        <a:ext uri="{FF2B5EF4-FFF2-40B4-BE49-F238E27FC236}">
                          <a16:creationId xmlns:a16="http://schemas.microsoft.com/office/drawing/2014/main" id="{DD15C809-AFE7-404B-AE50-BE1E51DEE96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Ovaal 176">
                      <a:extLst>
                        <a:ext uri="{FF2B5EF4-FFF2-40B4-BE49-F238E27FC236}">
                          <a16:creationId xmlns:a16="http://schemas.microsoft.com/office/drawing/2014/main" id="{15B5BBE6-9AD0-416D-AAE6-AEBF0D5B630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3" name="Afbeelding 172">
                    <a:extLst>
                      <a:ext uri="{FF2B5EF4-FFF2-40B4-BE49-F238E27FC236}">
                        <a16:creationId xmlns:a16="http://schemas.microsoft.com/office/drawing/2014/main" id="{22631CCD-5EA1-4015-A32F-37A68318FEF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4" name="Afbeelding 173">
                    <a:extLst>
                      <a:ext uri="{FF2B5EF4-FFF2-40B4-BE49-F238E27FC236}">
                        <a16:creationId xmlns:a16="http://schemas.microsoft.com/office/drawing/2014/main" id="{B278D618-CFE6-42A7-92A2-4BB1CE148F4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6" name="Groep 165">
                  <a:extLst>
                    <a:ext uri="{FF2B5EF4-FFF2-40B4-BE49-F238E27FC236}">
                      <a16:creationId xmlns:a16="http://schemas.microsoft.com/office/drawing/2014/main" id="{C386485C-DC54-4EDC-A1A9-355DC3906441}"/>
                    </a:ext>
                  </a:extLst>
                </p:cNvPr>
                <p:cNvGrpSpPr/>
                <p:nvPr userDrawn="1"/>
              </p:nvGrpSpPr>
              <p:grpSpPr>
                <a:xfrm>
                  <a:off x="13103513" y="3705268"/>
                  <a:ext cx="145820" cy="146462"/>
                  <a:chOff x="13096169" y="3602278"/>
                  <a:chExt cx="145820" cy="146462"/>
                </a:xfrm>
              </p:grpSpPr>
              <p:sp>
                <p:nvSpPr>
                  <p:cNvPr id="170" name="Rechthoek 169">
                    <a:extLst>
                      <a:ext uri="{FF2B5EF4-FFF2-40B4-BE49-F238E27FC236}">
                        <a16:creationId xmlns:a16="http://schemas.microsoft.com/office/drawing/2014/main" id="{E625783E-D2F6-4DA1-A215-998858F45C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C88A018A-4D94-44B2-840D-49F7C2FD99D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7" name="Groep 166">
                  <a:extLst>
                    <a:ext uri="{FF2B5EF4-FFF2-40B4-BE49-F238E27FC236}">
                      <a16:creationId xmlns:a16="http://schemas.microsoft.com/office/drawing/2014/main" id="{544976E0-9D10-44CE-A1C2-F70AD5C2F0FE}"/>
                    </a:ext>
                  </a:extLst>
                </p:cNvPr>
                <p:cNvGrpSpPr/>
                <p:nvPr userDrawn="1"/>
              </p:nvGrpSpPr>
              <p:grpSpPr>
                <a:xfrm rot="10800000">
                  <a:off x="13061402" y="3665637"/>
                  <a:ext cx="145820" cy="146462"/>
                  <a:chOff x="13096169" y="3602278"/>
                  <a:chExt cx="145820" cy="146462"/>
                </a:xfrm>
              </p:grpSpPr>
              <p:sp>
                <p:nvSpPr>
                  <p:cNvPr id="168" name="Rechthoek 167">
                    <a:extLst>
                      <a:ext uri="{FF2B5EF4-FFF2-40B4-BE49-F238E27FC236}">
                        <a16:creationId xmlns:a16="http://schemas.microsoft.com/office/drawing/2014/main" id="{6A61529B-CBE9-4002-9ED0-B8E628D7A2C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9" name="Rechthoek 168">
                    <a:extLst>
                      <a:ext uri="{FF2B5EF4-FFF2-40B4-BE49-F238E27FC236}">
                        <a16:creationId xmlns:a16="http://schemas.microsoft.com/office/drawing/2014/main" id="{113F46A5-F42A-4992-8EA6-295D592AD97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3" name="Rechthoek 162">
                <a:extLst>
                  <a:ext uri="{FF2B5EF4-FFF2-40B4-BE49-F238E27FC236}">
                    <a16:creationId xmlns:a16="http://schemas.microsoft.com/office/drawing/2014/main" id="{90FB1E08-6112-4FAE-B57A-9198152E963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4" name="Gelijkbenige driehoek 163">
                <a:extLst>
                  <a:ext uri="{FF2B5EF4-FFF2-40B4-BE49-F238E27FC236}">
                    <a16:creationId xmlns:a16="http://schemas.microsoft.com/office/drawing/2014/main" id="{C4E35851-7C0E-45A9-A656-0E623ECD1B3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4" name="Ovaal 133">
              <a:extLst>
                <a:ext uri="{FF2B5EF4-FFF2-40B4-BE49-F238E27FC236}">
                  <a16:creationId xmlns:a16="http://schemas.microsoft.com/office/drawing/2014/main" id="{ED8F21DB-BA67-4A2E-A226-64E96FA06C49}"/>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5" name="Rechthoek 134">
              <a:extLst>
                <a:ext uri="{FF2B5EF4-FFF2-40B4-BE49-F238E27FC236}">
                  <a16:creationId xmlns:a16="http://schemas.microsoft.com/office/drawing/2014/main" id="{E9DB8C13-5073-4463-9F08-3AB40F059752}"/>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6" name="Groep 135">
              <a:extLst>
                <a:ext uri="{FF2B5EF4-FFF2-40B4-BE49-F238E27FC236}">
                  <a16:creationId xmlns:a16="http://schemas.microsoft.com/office/drawing/2014/main" id="{367B931D-1C22-4459-84FA-D627514A4B73}"/>
                </a:ext>
              </a:extLst>
            </p:cNvPr>
            <p:cNvGrpSpPr/>
            <p:nvPr userDrawn="1"/>
          </p:nvGrpSpPr>
          <p:grpSpPr>
            <a:xfrm>
              <a:off x="-3314821" y="5023930"/>
              <a:ext cx="1108877" cy="563933"/>
              <a:chOff x="-3314821" y="3885197"/>
              <a:chExt cx="1108877" cy="563933"/>
            </a:xfrm>
          </p:grpSpPr>
          <p:sp>
            <p:nvSpPr>
              <p:cNvPr id="147" name="Rechthoek 146">
                <a:extLst>
                  <a:ext uri="{FF2B5EF4-FFF2-40B4-BE49-F238E27FC236}">
                    <a16:creationId xmlns:a16="http://schemas.microsoft.com/office/drawing/2014/main" id="{785E655B-9671-477A-83CA-1C26673B1AD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9BAFD6E9-A1CD-481D-AC07-94C96DE19948}"/>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Tekstvak 148">
                <a:extLst>
                  <a:ext uri="{FF2B5EF4-FFF2-40B4-BE49-F238E27FC236}">
                    <a16:creationId xmlns:a16="http://schemas.microsoft.com/office/drawing/2014/main" id="{7694B3A8-8D1A-445F-A2F1-D2D1DB8CAB2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0" name="Tekstvak 149">
                <a:extLst>
                  <a:ext uri="{FF2B5EF4-FFF2-40B4-BE49-F238E27FC236}">
                    <a16:creationId xmlns:a16="http://schemas.microsoft.com/office/drawing/2014/main" id="{DB3EF4CA-D760-4062-81B7-5161543D1F8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1" name="Vrije vorm: vorm 150">
                <a:extLst>
                  <a:ext uri="{FF2B5EF4-FFF2-40B4-BE49-F238E27FC236}">
                    <a16:creationId xmlns:a16="http://schemas.microsoft.com/office/drawing/2014/main" id="{2284B9ED-ADA3-4C8C-B05F-5BDCACF6DA95}"/>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2" name="Groep 151">
                <a:extLst>
                  <a:ext uri="{FF2B5EF4-FFF2-40B4-BE49-F238E27FC236}">
                    <a16:creationId xmlns:a16="http://schemas.microsoft.com/office/drawing/2014/main" id="{A595F5E5-F257-42A9-AEFB-C4719C45FECE}"/>
                  </a:ext>
                </a:extLst>
              </p:cNvPr>
              <p:cNvGrpSpPr/>
              <p:nvPr userDrawn="1"/>
            </p:nvGrpSpPr>
            <p:grpSpPr>
              <a:xfrm>
                <a:off x="-3254609" y="3946178"/>
                <a:ext cx="184194" cy="143334"/>
                <a:chOff x="6218544" y="2402421"/>
                <a:chExt cx="144156" cy="112178"/>
              </a:xfrm>
            </p:grpSpPr>
            <p:sp>
              <p:nvSpPr>
                <p:cNvPr id="158" name="Rechthoek 157">
                  <a:extLst>
                    <a:ext uri="{FF2B5EF4-FFF2-40B4-BE49-F238E27FC236}">
                      <a16:creationId xmlns:a16="http://schemas.microsoft.com/office/drawing/2014/main" id="{58499D8B-1D2D-4075-90B1-8F21122883A3}"/>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7301489B-7DEF-4005-9D3B-6695A90541A6}"/>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FF85CAFD-5112-4A88-A0EE-27647F32A3BC}"/>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Koorde 160">
                  <a:extLst>
                    <a:ext uri="{FF2B5EF4-FFF2-40B4-BE49-F238E27FC236}">
                      <a16:creationId xmlns:a16="http://schemas.microsoft.com/office/drawing/2014/main" id="{764A99A5-FE05-4338-BCB8-5FDE8751721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3" name="Groep 152">
                <a:extLst>
                  <a:ext uri="{FF2B5EF4-FFF2-40B4-BE49-F238E27FC236}">
                    <a16:creationId xmlns:a16="http://schemas.microsoft.com/office/drawing/2014/main" id="{CDCDE637-CEB8-4CBA-B78E-B246753E2BAA}"/>
                  </a:ext>
                </a:extLst>
              </p:cNvPr>
              <p:cNvGrpSpPr/>
              <p:nvPr userDrawn="1"/>
            </p:nvGrpSpPr>
            <p:grpSpPr>
              <a:xfrm>
                <a:off x="-3254609" y="4199853"/>
                <a:ext cx="184194" cy="124747"/>
                <a:chOff x="6218544" y="2636044"/>
                <a:chExt cx="144156" cy="97631"/>
              </a:xfrm>
            </p:grpSpPr>
            <p:sp>
              <p:nvSpPr>
                <p:cNvPr id="154" name="Rechthoek 153">
                  <a:extLst>
                    <a:ext uri="{FF2B5EF4-FFF2-40B4-BE49-F238E27FC236}">
                      <a16:creationId xmlns:a16="http://schemas.microsoft.com/office/drawing/2014/main" id="{E95C30C2-66D6-49C4-B772-9F5007E10672}"/>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F8CFBF86-77B2-4E45-8E36-9D3C9014277A}"/>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Ovaal 155">
                  <a:extLst>
                    <a:ext uri="{FF2B5EF4-FFF2-40B4-BE49-F238E27FC236}">
                      <a16:creationId xmlns:a16="http://schemas.microsoft.com/office/drawing/2014/main" id="{F97650D9-2FC7-41D1-95B5-59A73EA2CA37}"/>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47">
                  <a:extLst>
                    <a:ext uri="{FF2B5EF4-FFF2-40B4-BE49-F238E27FC236}">
                      <a16:creationId xmlns:a16="http://schemas.microsoft.com/office/drawing/2014/main" id="{DC2AD42D-33CF-4226-8891-CDDFB2B8B17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7" name="Rechthoek 136">
              <a:extLst>
                <a:ext uri="{FF2B5EF4-FFF2-40B4-BE49-F238E27FC236}">
                  <a16:creationId xmlns:a16="http://schemas.microsoft.com/office/drawing/2014/main" id="{4C4105DE-45B4-44B3-B171-34D4E243CB7F}"/>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11E8480A-0151-4931-94C0-128F84F19558}"/>
                </a:ext>
              </a:extLst>
            </p:cNvPr>
            <p:cNvGrpSpPr/>
            <p:nvPr userDrawn="1"/>
          </p:nvGrpSpPr>
          <p:grpSpPr>
            <a:xfrm>
              <a:off x="-376736" y="5595616"/>
              <a:ext cx="283685" cy="283685"/>
              <a:chOff x="-510741" y="5913713"/>
              <a:chExt cx="267555" cy="267555"/>
            </a:xfrm>
          </p:grpSpPr>
          <p:sp>
            <p:nvSpPr>
              <p:cNvPr id="145" name="Ovaal 144">
                <a:extLst>
                  <a:ext uri="{FF2B5EF4-FFF2-40B4-BE49-F238E27FC236}">
                    <a16:creationId xmlns:a16="http://schemas.microsoft.com/office/drawing/2014/main" id="{DB0FDB69-B9DD-4ED4-94F7-E6E0A93915C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F5873EDE-27DF-46D7-AADD-D4BF56F431E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9" name="Groep 138">
              <a:extLst>
                <a:ext uri="{FF2B5EF4-FFF2-40B4-BE49-F238E27FC236}">
                  <a16:creationId xmlns:a16="http://schemas.microsoft.com/office/drawing/2014/main" id="{C996AC09-57E7-4693-933B-B6F0C8E0F28B}"/>
                </a:ext>
              </a:extLst>
            </p:cNvPr>
            <p:cNvGrpSpPr/>
            <p:nvPr userDrawn="1"/>
          </p:nvGrpSpPr>
          <p:grpSpPr>
            <a:xfrm>
              <a:off x="-938434" y="5904042"/>
              <a:ext cx="627798" cy="576693"/>
              <a:chOff x="-938434" y="4570310"/>
              <a:chExt cx="627798" cy="576693"/>
            </a:xfrm>
          </p:grpSpPr>
          <p:grpSp>
            <p:nvGrpSpPr>
              <p:cNvPr id="140" name="Inspireren">
                <a:extLst>
                  <a:ext uri="{FF2B5EF4-FFF2-40B4-BE49-F238E27FC236}">
                    <a16:creationId xmlns:a16="http://schemas.microsoft.com/office/drawing/2014/main" id="{0C06EB3C-7982-41C7-90DC-BFEFA1CE28F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91C5835A-7AFC-4690-8F16-62D34974EEB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2924E714-82EF-4B90-A107-C3A94390E11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975EA809-6D1D-407C-B4A2-F4FC582D697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8E0DCA21-44D0-4743-9DF6-D3A98C8F972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6B2E4602-B3AC-9CD1-2E01-4DF2B4C6C63E}"/>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8" name="Picture Placeholder 2">
            <a:extLst>
              <a:ext uri="{FF2B5EF4-FFF2-40B4-BE49-F238E27FC236}">
                <a16:creationId xmlns:a16="http://schemas.microsoft.com/office/drawing/2014/main" id="{5C3C8C6B-9193-9133-CCFA-822850DA1129}"/>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82339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Image XS (2)">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1" y="0"/>
            <a:ext cx="12192000" cy="398907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269" y="1085320"/>
            <a:ext cx="3567764"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4384766"/>
            <a:ext cx="6325966" cy="1826665"/>
          </a:xfrm>
        </p:spPr>
        <p:txBody>
          <a:bodyPr anchor="t"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(2)</a:t>
            </a:r>
          </a:p>
        </p:txBody>
      </p:sp>
      <p:sp>
        <p:nvSpPr>
          <p:cNvPr id="13" name="Tijdelijke aanduiding voor tekst 8">
            <a:extLst>
              <a:ext uri="{FF2B5EF4-FFF2-40B4-BE49-F238E27FC236}">
                <a16:creationId xmlns:a16="http://schemas.microsoft.com/office/drawing/2014/main" id="{71164FE9-3564-4C3A-8A03-696313355A21}"/>
              </a:ext>
            </a:extLst>
          </p:cNvPr>
          <p:cNvSpPr>
            <a:spLocks noGrp="1"/>
          </p:cNvSpPr>
          <p:nvPr>
            <p:ph type="body" sz="quarter" idx="21" hasCustomPrompt="1"/>
          </p:nvPr>
        </p:nvSpPr>
        <p:spPr>
          <a:xfrm>
            <a:off x="960967" y="1085321"/>
            <a:ext cx="6325966" cy="2596030"/>
          </a:xfrm>
        </p:spPr>
        <p:txBody>
          <a:bodyPr anchor="b" anchorCtr="0"/>
          <a:lstStyle>
            <a:lvl1pPr>
              <a:buClr>
                <a:schemeClr val="accent5"/>
              </a:buClr>
              <a:defRPr>
                <a:solidFill>
                  <a:schemeClr val="bg1"/>
                </a:solidFill>
              </a:defRPr>
            </a:lvl1pPr>
            <a:lvl2pPr>
              <a:buClr>
                <a:schemeClr val="accent5"/>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accent5"/>
              </a:buClr>
              <a:defRPr>
                <a:solidFill>
                  <a:schemeClr val="bg1"/>
                </a:solidFill>
              </a:defRPr>
            </a:lvl7pPr>
            <a:lvl8pPr>
              <a:buClr>
                <a:schemeClr val="accent5"/>
              </a:buClr>
              <a:defRPr>
                <a:solidFill>
                  <a:schemeClr val="bg1"/>
                </a:solidFill>
              </a:defRPr>
            </a:lvl8pPr>
            <a:lvl9pPr>
              <a:defRPr>
                <a:solidFill>
                  <a:schemeClr val="bg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endParaRPr lang="nl-NL" dirty="0"/>
          </a:p>
        </p:txBody>
      </p:sp>
      <p:grpSp>
        <p:nvGrpSpPr>
          <p:cNvPr id="15" name="INSTRUCTION">
            <a:extLst>
              <a:ext uri="{FF2B5EF4-FFF2-40B4-BE49-F238E27FC236}">
                <a16:creationId xmlns:a16="http://schemas.microsoft.com/office/drawing/2014/main" id="{DADCC131-814A-490E-AAAB-127B1F73E3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9F29063-A6B1-428F-BD9B-4758528D4B96}"/>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4EED4691-A833-42C6-8C50-95EB26C0343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B780635-B77E-4E80-89C5-FB1859468AA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C9166C7D-D7F9-47F5-9BCA-2C8472EB4C2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5760EA1E-53C7-4092-9BDE-6C1F221BF7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72A8CF49-728F-4521-AB4C-18F4BA95D0A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8E2BD399-9B13-4F7C-9106-B0F52432FAC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B2ECBA82-5EA1-46DD-9495-954E9AD8CB9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D5CD1EF2-0BD3-4F63-BF02-D18D9DD385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F9AFB568-986E-41BA-996D-96B1CC5ACCA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E9F4917D-0A74-4D1A-83CE-92AD71E2F85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BF973501-8921-422A-8236-2A225EAEE81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2B209227-8544-4A94-A9B6-53DAE5AAF949}"/>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209F4D3-DC57-4EAB-BEEC-825D989E82B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CCCBB738-FD43-49BB-B217-594EB2E3F9D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2321DC91-2CAD-4E92-9917-EAFAE52493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8929D4AD-B612-44D8-BB4B-78A863825F91}"/>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59D010B1-CA82-4F7C-ABC6-11C03A2A2E1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D4173102-C9CC-4AD1-AE16-1B54D1D5DFD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4D84CF94-A511-4DC3-9EDE-FE6EFFF5797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F47DF231-F75B-432C-B114-FE24A4C6B59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44B7B34B-BA83-455F-A864-3ED396C95554}"/>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81D46C0-C1AA-4174-AD21-6B39BF1870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BCE6C6D3-94C4-4ADB-AC16-B978AB185F4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5136A107-540E-479A-A067-B56F7BF37F9F}"/>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D19751A1-15C7-428B-8BB3-E52F9D4A50E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E24AD7DE-E3F8-4AAA-A105-AB077E11AE3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AD475390-9C5D-4A42-B538-6C8D2814F0C0}"/>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8C635C21-E4A7-4A05-AF5E-6EB722298234}"/>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AB0CDD90-D903-40D2-80E6-1B987F90A5C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5A2EF578-3E71-461D-93BB-17BBF2A1F4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2D2F18F0-4CE4-477E-B35D-9A070DD15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896609C-26E8-4F14-AEC7-201D8EB8266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882A1DE8-DACF-4081-98BB-4DB5A715C1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1370A2F8-2A62-4306-A9FC-3D47E19C30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7A7E157A-01C4-44B4-864F-E9BC16AE705C}"/>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E9B9D171-598D-41A4-9D0E-92DB510EDA24}"/>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F7D0560-3A54-4FB3-AE95-2456C24019E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61C8FB6-C84D-4999-B078-4ADF1BDE975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60039ECF-650C-4A20-999F-836C219CD68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579A531-D34F-4598-93FC-50511A1DF9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B99F8DF-7757-4C82-8222-D0EE5F05AEB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0A7A324C-F791-49DB-85D6-34A5078AACA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A1297120-F031-4EE7-A226-45C7A629068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FDE4322-C97A-4D8C-855B-33BC609D09F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FF952AEA-1E3E-49BC-A29F-B803AE4BD74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335B8738-E77C-4379-A730-EAAB0F98EC2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5DAC356D-C5CF-4245-B986-D0524D4553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DF19403D-1ADB-4920-9CF0-A5E83299432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3717E2D9-DE67-49DA-9772-A3434344D65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E0063A74-105A-408C-AE1B-9560C3F6867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D8C7615F-755C-4EFF-AECE-AD4EF1E910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EC1E346F-343C-4254-9541-DE0EC4B1FD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42616B9-DFB7-4232-891A-0597F434430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A0CD8F5A-37B7-46B4-9C59-341C427C59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7E3782A-CA86-40A8-AD98-EAD2D7EEB85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2A8B6FD-3598-4566-9159-B17EBD2C18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0321E5F2-F839-4056-BB97-DC2437ACB8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DBADCB76-1532-4BAD-AED1-B14E7F8A30C9}"/>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899A95BE-AFDD-4BCA-BF47-90FE13056EB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EA2BBBEB-7E70-4A64-9003-C62320BE82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F6F1203-B42F-471E-ADBE-5E746D9DE80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AD8B9E6B-CA5A-4A53-BEB7-7385A3EC271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AE738811-4022-44BF-8AC3-252391183AA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10ECA593-526E-4D62-8D7D-D867D98D73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CCEEAC02-1995-43FF-91DC-B4F51A7696DA}"/>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6FFE678D-98B6-46BB-B85A-ADBD3E2EF369}"/>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D953235A-BF61-4571-99AE-C67500663188}"/>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CC308AAC-FC19-4C3E-AB8E-0A38CEA905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1AB9214-38BD-4EEE-BFED-F9A242816BB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1906B060-33F4-4D1B-A427-F5C8FE4FB4C4}"/>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F7726EC0-3F9A-4DFB-945F-A59E737DE84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756FB0DE-0730-434A-802F-1004D96E0CA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87DE0E58-733F-4EF3-8EB5-D5BA872C1C0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A0F2B152-2257-4BD2-B61C-6273576F85B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6DA193CD-549D-4727-96D3-7CCDF2B6AD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403A5A86-03BB-4483-9166-DD86F2AA6A18}"/>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A217D95D-BEEC-4634-8BC2-CC068EB1EBD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A1A1B900-B158-486D-9663-29BAC18824D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30312DB-51E8-48D2-A354-21553ADE8CED}"/>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C7452283-299F-4A26-8EFA-B63CFD0F02B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C237B3E5-F5CF-4516-9047-B61A639FB1B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F2AED1F3-E72C-4A5F-96F0-E068C77DEAC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542739EB-4F9D-400E-A1C4-B3DCE1597C7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2C1B8AE8-EFA1-4056-9683-67FFE689D1A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FBB59581-C1ED-4984-A720-1362BD949E63}"/>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65D813F3-BDC6-453A-A967-B03BF3EFF125}"/>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BD6AD408-C936-4BCE-A39A-A460111EFF77}"/>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BBC341FF-FF12-4A40-BC4F-503A30EE49F9}"/>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720BA782-A7A5-4A33-8EE1-A1234BAA80A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B71F95E-214C-4CFF-869C-A6AA3DF1AC6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8D72E74F-A219-40AD-BB9C-C931121A7BC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CA7B669F-6402-4DC1-8B43-F65B0789C4B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EFD32635-288F-4A8D-91E2-ADC10AACD2B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FB0852BA-5294-4740-A011-F5DFF383E22F}"/>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71B9D6E1-0008-41D7-AE5C-F3D8691837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39A84055-6CFA-4950-A61F-7230844D95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F75C87A1-DCF7-4788-813D-7CC7940FA6A1}"/>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39C3B269-A93B-43EE-8217-645F52CB97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D832EB76-99C2-4F70-B6B9-9798373B58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065283E2-9250-4063-9EE9-1F9C23AB7C2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837F3F94-C99C-4AFD-B5C9-32528EC7F9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6E8D4802-545B-4B7B-A355-D923AFE7B069}"/>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407873E4-D062-4166-9391-11D8D2C33D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69F4D329-8C9C-4441-A037-AE577FC2ED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8DE2015-41A6-42D3-A1C3-C436E7407959}"/>
              </a:ext>
            </a:extLst>
          </p:cNvPr>
          <p:cNvSpPr>
            <a:spLocks noGrp="1"/>
          </p:cNvSpPr>
          <p:nvPr>
            <p:ph type="title" hasCustomPrompt="1"/>
          </p:nvPr>
        </p:nvSpPr>
        <p:spPr/>
        <p:txBody>
          <a:bodyPr/>
          <a:lstStyle>
            <a:lvl1pPr>
              <a:defRPr>
                <a:solidFill>
                  <a:schemeClr val="bg1"/>
                </a:solidFill>
              </a:defRPr>
            </a:lvl1pPr>
          </a:lstStyle>
          <a:p>
            <a:r>
              <a:rPr lang="nl-NL"/>
              <a:t>Title slide</a:t>
            </a:r>
            <a:endParaRPr lang="nl-NL" dirty="0"/>
          </a:p>
        </p:txBody>
      </p:sp>
      <p:grpSp>
        <p:nvGrpSpPr>
          <p:cNvPr id="125" name="INSTRUCTION">
            <a:extLst>
              <a:ext uri="{FF2B5EF4-FFF2-40B4-BE49-F238E27FC236}">
                <a16:creationId xmlns:a16="http://schemas.microsoft.com/office/drawing/2014/main" id="{C9AF5AA2-5C2F-47EB-B534-6EA0039BC683}"/>
              </a:ext>
            </a:extLst>
          </p:cNvPr>
          <p:cNvGrpSpPr/>
          <p:nvPr userDrawn="1"/>
        </p:nvGrpSpPr>
        <p:grpSpPr>
          <a:xfrm>
            <a:off x="16179762" y="2860"/>
            <a:ext cx="3693114" cy="6594665"/>
            <a:chOff x="-3786165" y="0"/>
            <a:chExt cx="3693114" cy="6594665"/>
          </a:xfrm>
        </p:grpSpPr>
        <p:sp>
          <p:nvSpPr>
            <p:cNvPr id="126" name="Rechthoek 125">
              <a:extLst>
                <a:ext uri="{FF2B5EF4-FFF2-40B4-BE49-F238E27FC236}">
                  <a16:creationId xmlns:a16="http://schemas.microsoft.com/office/drawing/2014/main" id="{C696C82D-D265-476B-9965-5C788E52E051}"/>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7" name="Ovaal 126">
              <a:extLst>
                <a:ext uri="{FF2B5EF4-FFF2-40B4-BE49-F238E27FC236}">
                  <a16:creationId xmlns:a16="http://schemas.microsoft.com/office/drawing/2014/main" id="{9E0C0FF0-81CC-4698-8036-3F3C0022A18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8" name="Rechthoek 127">
              <a:extLst>
                <a:ext uri="{FF2B5EF4-FFF2-40B4-BE49-F238E27FC236}">
                  <a16:creationId xmlns:a16="http://schemas.microsoft.com/office/drawing/2014/main" id="{C2ADF5C0-CD78-4504-9EFD-FB201D868E1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9" name="Groep 128">
              <a:extLst>
                <a:ext uri="{FF2B5EF4-FFF2-40B4-BE49-F238E27FC236}">
                  <a16:creationId xmlns:a16="http://schemas.microsoft.com/office/drawing/2014/main" id="{BB6F36D2-5FB0-42CB-AF4D-77F7803C9D52}"/>
                </a:ext>
              </a:extLst>
            </p:cNvPr>
            <p:cNvGrpSpPr/>
            <p:nvPr userDrawn="1"/>
          </p:nvGrpSpPr>
          <p:grpSpPr>
            <a:xfrm>
              <a:off x="-3316179" y="1231351"/>
              <a:ext cx="294789" cy="318834"/>
              <a:chOff x="14466489" y="1001522"/>
              <a:chExt cx="290627" cy="314333"/>
            </a:xfrm>
          </p:grpSpPr>
          <p:sp>
            <p:nvSpPr>
              <p:cNvPr id="183" name="Rechthoek 182">
                <a:extLst>
                  <a:ext uri="{FF2B5EF4-FFF2-40B4-BE49-F238E27FC236}">
                    <a16:creationId xmlns:a16="http://schemas.microsoft.com/office/drawing/2014/main" id="{7EE99686-E618-4819-AEC6-CE85FB9035E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Ovaal 183">
                <a:extLst>
                  <a:ext uri="{FF2B5EF4-FFF2-40B4-BE49-F238E27FC236}">
                    <a16:creationId xmlns:a16="http://schemas.microsoft.com/office/drawing/2014/main" id="{4E543E7B-3B58-4063-9198-411FDE8BD0A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Vrije vorm: vorm 184">
                <a:extLst>
                  <a:ext uri="{FF2B5EF4-FFF2-40B4-BE49-F238E27FC236}">
                    <a16:creationId xmlns:a16="http://schemas.microsoft.com/office/drawing/2014/main" id="{2F0A3BD2-86DB-42EB-864C-A32F23DC330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6" name="Rechthoek: afgeronde hoeken 185">
                <a:extLst>
                  <a:ext uri="{FF2B5EF4-FFF2-40B4-BE49-F238E27FC236}">
                    <a16:creationId xmlns:a16="http://schemas.microsoft.com/office/drawing/2014/main" id="{E376DD2C-3B0D-44CC-8BD0-E7159F530AC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7" name="Rechte verbindingslijn 186">
                <a:extLst>
                  <a:ext uri="{FF2B5EF4-FFF2-40B4-BE49-F238E27FC236}">
                    <a16:creationId xmlns:a16="http://schemas.microsoft.com/office/drawing/2014/main" id="{0B62DC79-5DA1-412D-AD58-92B67599EE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Rechte verbindingslijn 187">
                <a:extLst>
                  <a:ext uri="{FF2B5EF4-FFF2-40B4-BE49-F238E27FC236}">
                    <a16:creationId xmlns:a16="http://schemas.microsoft.com/office/drawing/2014/main" id="{E11E61C6-9A3E-420B-BAA9-93CCED951E8C}"/>
                  </a:ext>
                </a:extLst>
              </p:cNvPr>
              <p:cNvCxnSpPr>
                <a:cxnSpLocks/>
                <a:stCxn id="18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0" name="Ovaal 129">
              <a:extLst>
                <a:ext uri="{FF2B5EF4-FFF2-40B4-BE49-F238E27FC236}">
                  <a16:creationId xmlns:a16="http://schemas.microsoft.com/office/drawing/2014/main" id="{DF375A51-2A00-4E31-A258-58C67ED3674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1" name="Rechthoek 130">
              <a:extLst>
                <a:ext uri="{FF2B5EF4-FFF2-40B4-BE49-F238E27FC236}">
                  <a16:creationId xmlns:a16="http://schemas.microsoft.com/office/drawing/2014/main" id="{D6D83FED-091C-46DD-8BC9-3EA965D268E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2" name="Groep 131">
              <a:extLst>
                <a:ext uri="{FF2B5EF4-FFF2-40B4-BE49-F238E27FC236}">
                  <a16:creationId xmlns:a16="http://schemas.microsoft.com/office/drawing/2014/main" id="{044A6999-0499-4E85-BD9D-822C22382F5C}"/>
                </a:ext>
              </a:extLst>
            </p:cNvPr>
            <p:cNvGrpSpPr/>
            <p:nvPr userDrawn="1"/>
          </p:nvGrpSpPr>
          <p:grpSpPr>
            <a:xfrm>
              <a:off x="-3311319" y="2164285"/>
              <a:ext cx="825500" cy="209550"/>
              <a:chOff x="13504624" y="2482850"/>
              <a:chExt cx="825500" cy="209550"/>
            </a:xfrm>
          </p:grpSpPr>
          <p:sp>
            <p:nvSpPr>
              <p:cNvPr id="180" name="Rechthoek 179">
                <a:extLst>
                  <a:ext uri="{FF2B5EF4-FFF2-40B4-BE49-F238E27FC236}">
                    <a16:creationId xmlns:a16="http://schemas.microsoft.com/office/drawing/2014/main" id="{185ED251-2BC9-458E-BC0D-8619EA4D7F0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1" name="Rechte verbindingslijn 180">
                <a:extLst>
                  <a:ext uri="{FF2B5EF4-FFF2-40B4-BE49-F238E27FC236}">
                    <a16:creationId xmlns:a16="http://schemas.microsoft.com/office/drawing/2014/main" id="{F8FB674B-8544-44DE-90A9-282960C2896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C8A48D83-91C1-4315-9E51-5FAC3DC89C0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3" name="Ovaal 132">
              <a:extLst>
                <a:ext uri="{FF2B5EF4-FFF2-40B4-BE49-F238E27FC236}">
                  <a16:creationId xmlns:a16="http://schemas.microsoft.com/office/drawing/2014/main" id="{3082844B-F822-4A2F-B013-229DD7CC1BB3}"/>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4" name="Rechthoek 133">
              <a:extLst>
                <a:ext uri="{FF2B5EF4-FFF2-40B4-BE49-F238E27FC236}">
                  <a16:creationId xmlns:a16="http://schemas.microsoft.com/office/drawing/2014/main" id="{20317C64-8896-4E84-866A-F9AD0DC485A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5" name="Groep 134">
              <a:extLst>
                <a:ext uri="{FF2B5EF4-FFF2-40B4-BE49-F238E27FC236}">
                  <a16:creationId xmlns:a16="http://schemas.microsoft.com/office/drawing/2014/main" id="{BB9096DB-22C6-407E-A3F4-53BBA2D8A2FD}"/>
                </a:ext>
              </a:extLst>
            </p:cNvPr>
            <p:cNvGrpSpPr/>
            <p:nvPr userDrawn="1"/>
          </p:nvGrpSpPr>
          <p:grpSpPr>
            <a:xfrm>
              <a:off x="-3441613" y="3457758"/>
              <a:ext cx="622283" cy="612920"/>
              <a:chOff x="12617641" y="3403239"/>
              <a:chExt cx="752963" cy="741634"/>
            </a:xfrm>
          </p:grpSpPr>
          <p:grpSp>
            <p:nvGrpSpPr>
              <p:cNvPr id="164" name="Groep 163">
                <a:extLst>
                  <a:ext uri="{FF2B5EF4-FFF2-40B4-BE49-F238E27FC236}">
                    <a16:creationId xmlns:a16="http://schemas.microsoft.com/office/drawing/2014/main" id="{6EEF3AC1-95DB-4751-91D3-55F7D4CCF0AF}"/>
                  </a:ext>
                </a:extLst>
              </p:cNvPr>
              <p:cNvGrpSpPr/>
              <p:nvPr userDrawn="1"/>
            </p:nvGrpSpPr>
            <p:grpSpPr>
              <a:xfrm>
                <a:off x="12771530" y="3403239"/>
                <a:ext cx="467176" cy="448491"/>
                <a:chOff x="12782157" y="3403239"/>
                <a:chExt cx="467176" cy="448491"/>
              </a:xfrm>
            </p:grpSpPr>
            <p:grpSp>
              <p:nvGrpSpPr>
                <p:cNvPr id="167" name="Groep 166">
                  <a:extLst>
                    <a:ext uri="{FF2B5EF4-FFF2-40B4-BE49-F238E27FC236}">
                      <a16:creationId xmlns:a16="http://schemas.microsoft.com/office/drawing/2014/main" id="{7AE5F330-9689-4C32-A36C-9FFE2928A4B7}"/>
                    </a:ext>
                  </a:extLst>
                </p:cNvPr>
                <p:cNvGrpSpPr/>
                <p:nvPr userDrawn="1"/>
              </p:nvGrpSpPr>
              <p:grpSpPr>
                <a:xfrm>
                  <a:off x="12782157" y="3403239"/>
                  <a:ext cx="412976" cy="396132"/>
                  <a:chOff x="13554906" y="3320109"/>
                  <a:chExt cx="443917" cy="425811"/>
                </a:xfrm>
              </p:grpSpPr>
              <p:grpSp>
                <p:nvGrpSpPr>
                  <p:cNvPr id="174" name="Groep 173">
                    <a:extLst>
                      <a:ext uri="{FF2B5EF4-FFF2-40B4-BE49-F238E27FC236}">
                        <a16:creationId xmlns:a16="http://schemas.microsoft.com/office/drawing/2014/main" id="{87F7FE0B-0F3F-4602-B675-CB4C7AABC18A}"/>
                      </a:ext>
                    </a:extLst>
                  </p:cNvPr>
                  <p:cNvGrpSpPr/>
                  <p:nvPr userDrawn="1"/>
                </p:nvGrpSpPr>
                <p:grpSpPr>
                  <a:xfrm>
                    <a:off x="13554906" y="3320109"/>
                    <a:ext cx="443917" cy="425811"/>
                    <a:chOff x="12909684" y="1276143"/>
                    <a:chExt cx="443917" cy="425811"/>
                  </a:xfrm>
                </p:grpSpPr>
                <p:sp>
                  <p:nvSpPr>
                    <p:cNvPr id="177" name="Rechthoek 176">
                      <a:extLst>
                        <a:ext uri="{FF2B5EF4-FFF2-40B4-BE49-F238E27FC236}">
                          <a16:creationId xmlns:a16="http://schemas.microsoft.com/office/drawing/2014/main" id="{1D478182-5E61-401E-91EB-190F7BC6F1A4}"/>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Rechthoek 177">
                      <a:extLst>
                        <a:ext uri="{FF2B5EF4-FFF2-40B4-BE49-F238E27FC236}">
                          <a16:creationId xmlns:a16="http://schemas.microsoft.com/office/drawing/2014/main" id="{FE9E17BD-1C2E-469A-B206-B1A964414D8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9" name="Ovaal 178">
                      <a:extLst>
                        <a:ext uri="{FF2B5EF4-FFF2-40B4-BE49-F238E27FC236}">
                          <a16:creationId xmlns:a16="http://schemas.microsoft.com/office/drawing/2014/main" id="{9F41B0AF-2D60-4902-9F3A-B46EBAAA1D7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5" name="Afbeelding 174">
                    <a:extLst>
                      <a:ext uri="{FF2B5EF4-FFF2-40B4-BE49-F238E27FC236}">
                        <a16:creationId xmlns:a16="http://schemas.microsoft.com/office/drawing/2014/main" id="{AF0298D9-0673-4104-BA07-BC9F64F0D90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6" name="Afbeelding 175">
                    <a:extLst>
                      <a:ext uri="{FF2B5EF4-FFF2-40B4-BE49-F238E27FC236}">
                        <a16:creationId xmlns:a16="http://schemas.microsoft.com/office/drawing/2014/main" id="{79AD1D10-E2D5-4D95-A16D-D5B14F8779E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8" name="Groep 167">
                  <a:extLst>
                    <a:ext uri="{FF2B5EF4-FFF2-40B4-BE49-F238E27FC236}">
                      <a16:creationId xmlns:a16="http://schemas.microsoft.com/office/drawing/2014/main" id="{6E7C60E8-6F69-48DD-A4D9-7C5D81898D80}"/>
                    </a:ext>
                  </a:extLst>
                </p:cNvPr>
                <p:cNvGrpSpPr/>
                <p:nvPr userDrawn="1"/>
              </p:nvGrpSpPr>
              <p:grpSpPr>
                <a:xfrm>
                  <a:off x="13103513" y="3705268"/>
                  <a:ext cx="145820" cy="146462"/>
                  <a:chOff x="13096169" y="3602278"/>
                  <a:chExt cx="145820" cy="146462"/>
                </a:xfrm>
              </p:grpSpPr>
              <p:sp>
                <p:nvSpPr>
                  <p:cNvPr id="172" name="Rechthoek 171">
                    <a:extLst>
                      <a:ext uri="{FF2B5EF4-FFF2-40B4-BE49-F238E27FC236}">
                        <a16:creationId xmlns:a16="http://schemas.microsoft.com/office/drawing/2014/main" id="{8BE53AA9-B61B-43C3-94B1-7AF21EFD060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CA769C96-2975-4C95-877A-9880A30FB50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9" name="Groep 168">
                  <a:extLst>
                    <a:ext uri="{FF2B5EF4-FFF2-40B4-BE49-F238E27FC236}">
                      <a16:creationId xmlns:a16="http://schemas.microsoft.com/office/drawing/2014/main" id="{D579AC4B-A2E4-4364-AA99-18AD2F347588}"/>
                    </a:ext>
                  </a:extLst>
                </p:cNvPr>
                <p:cNvGrpSpPr/>
                <p:nvPr userDrawn="1"/>
              </p:nvGrpSpPr>
              <p:grpSpPr>
                <a:xfrm rot="10800000">
                  <a:off x="13061402" y="3665637"/>
                  <a:ext cx="145820" cy="146462"/>
                  <a:chOff x="13096169" y="3602278"/>
                  <a:chExt cx="145820" cy="146462"/>
                </a:xfrm>
              </p:grpSpPr>
              <p:sp>
                <p:nvSpPr>
                  <p:cNvPr id="170" name="Rechthoek 169">
                    <a:extLst>
                      <a:ext uri="{FF2B5EF4-FFF2-40B4-BE49-F238E27FC236}">
                        <a16:creationId xmlns:a16="http://schemas.microsoft.com/office/drawing/2014/main" id="{58DCC86D-7628-4594-BBB5-242D31479FD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83685955-8E70-4E70-8C2A-3BE64B55D81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5" name="Rechthoek 164">
                <a:extLst>
                  <a:ext uri="{FF2B5EF4-FFF2-40B4-BE49-F238E27FC236}">
                    <a16:creationId xmlns:a16="http://schemas.microsoft.com/office/drawing/2014/main" id="{DAAD6D0A-7DB2-40F8-89E5-1526CC423A2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6" name="Gelijkbenige driehoek 165">
                <a:extLst>
                  <a:ext uri="{FF2B5EF4-FFF2-40B4-BE49-F238E27FC236}">
                    <a16:creationId xmlns:a16="http://schemas.microsoft.com/office/drawing/2014/main" id="{2D7D3A4A-B8B9-4EF5-B0F3-047EC1FF3E0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6" name="Ovaal 135">
              <a:extLst>
                <a:ext uri="{FF2B5EF4-FFF2-40B4-BE49-F238E27FC236}">
                  <a16:creationId xmlns:a16="http://schemas.microsoft.com/office/drawing/2014/main" id="{451A1791-1E8A-4925-AA1A-D41E7931EA04}"/>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7" name="Rechthoek 136">
              <a:extLst>
                <a:ext uri="{FF2B5EF4-FFF2-40B4-BE49-F238E27FC236}">
                  <a16:creationId xmlns:a16="http://schemas.microsoft.com/office/drawing/2014/main" id="{0C3260B7-109A-41AF-8000-B56659AFF52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8" name="Groep 137">
              <a:extLst>
                <a:ext uri="{FF2B5EF4-FFF2-40B4-BE49-F238E27FC236}">
                  <a16:creationId xmlns:a16="http://schemas.microsoft.com/office/drawing/2014/main" id="{056FB5D0-A19A-459A-B9B5-4FBFFA4402F5}"/>
                </a:ext>
              </a:extLst>
            </p:cNvPr>
            <p:cNvGrpSpPr/>
            <p:nvPr userDrawn="1"/>
          </p:nvGrpSpPr>
          <p:grpSpPr>
            <a:xfrm>
              <a:off x="-3314821" y="5023930"/>
              <a:ext cx="1108877" cy="563933"/>
              <a:chOff x="-3314821" y="3885197"/>
              <a:chExt cx="1108877" cy="563933"/>
            </a:xfrm>
          </p:grpSpPr>
          <p:sp>
            <p:nvSpPr>
              <p:cNvPr id="149" name="Rechthoek 148">
                <a:extLst>
                  <a:ext uri="{FF2B5EF4-FFF2-40B4-BE49-F238E27FC236}">
                    <a16:creationId xmlns:a16="http://schemas.microsoft.com/office/drawing/2014/main" id="{E353CFFF-FB6F-40D2-8A4D-2B9A0DC8F23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055E75FF-C21A-4E18-9656-368D8EB7F7AA}"/>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Tekstvak 150">
                <a:extLst>
                  <a:ext uri="{FF2B5EF4-FFF2-40B4-BE49-F238E27FC236}">
                    <a16:creationId xmlns:a16="http://schemas.microsoft.com/office/drawing/2014/main" id="{1E3A53FC-48DB-4163-B4DD-3421C78BF10F}"/>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2" name="Tekstvak 151">
                <a:extLst>
                  <a:ext uri="{FF2B5EF4-FFF2-40B4-BE49-F238E27FC236}">
                    <a16:creationId xmlns:a16="http://schemas.microsoft.com/office/drawing/2014/main" id="{385C92E6-1C46-468D-AA6B-F8AB8D9159CE}"/>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3" name="Vrije vorm: vorm 152">
                <a:extLst>
                  <a:ext uri="{FF2B5EF4-FFF2-40B4-BE49-F238E27FC236}">
                    <a16:creationId xmlns:a16="http://schemas.microsoft.com/office/drawing/2014/main" id="{EFA13CDB-4F61-44C0-891A-D7C51BA86F4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4" name="Groep 153">
                <a:extLst>
                  <a:ext uri="{FF2B5EF4-FFF2-40B4-BE49-F238E27FC236}">
                    <a16:creationId xmlns:a16="http://schemas.microsoft.com/office/drawing/2014/main" id="{D88E8D99-8DD8-4FF6-B099-1DC3A16C6B5B}"/>
                  </a:ext>
                </a:extLst>
              </p:cNvPr>
              <p:cNvGrpSpPr/>
              <p:nvPr userDrawn="1"/>
            </p:nvGrpSpPr>
            <p:grpSpPr>
              <a:xfrm>
                <a:off x="-3254609" y="3946178"/>
                <a:ext cx="184194" cy="143334"/>
                <a:chOff x="6218544" y="2402421"/>
                <a:chExt cx="144156" cy="112178"/>
              </a:xfrm>
            </p:grpSpPr>
            <p:sp>
              <p:nvSpPr>
                <p:cNvPr id="160" name="Rechthoek 159">
                  <a:extLst>
                    <a:ext uri="{FF2B5EF4-FFF2-40B4-BE49-F238E27FC236}">
                      <a16:creationId xmlns:a16="http://schemas.microsoft.com/office/drawing/2014/main" id="{2FE75436-B754-4ED5-B590-1262B37EDD5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36255AD4-BC7A-4C44-9E8D-DA715ABBB24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Rechthoek 47">
                  <a:extLst>
                    <a:ext uri="{FF2B5EF4-FFF2-40B4-BE49-F238E27FC236}">
                      <a16:creationId xmlns:a16="http://schemas.microsoft.com/office/drawing/2014/main" id="{9E8D721F-A265-4843-B5E5-5F39043091C4}"/>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3" name="Koorde 162">
                  <a:extLst>
                    <a:ext uri="{FF2B5EF4-FFF2-40B4-BE49-F238E27FC236}">
                      <a16:creationId xmlns:a16="http://schemas.microsoft.com/office/drawing/2014/main" id="{EB328245-7EE3-4C22-A006-44DEF4F4155B}"/>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BE0A236F-B819-483D-B58F-7CE20FA77FE8}"/>
                  </a:ext>
                </a:extLst>
              </p:cNvPr>
              <p:cNvGrpSpPr/>
              <p:nvPr userDrawn="1"/>
            </p:nvGrpSpPr>
            <p:grpSpPr>
              <a:xfrm>
                <a:off x="-3254609" y="4199853"/>
                <a:ext cx="184194" cy="124747"/>
                <a:chOff x="6218544" y="2636044"/>
                <a:chExt cx="144156" cy="97631"/>
              </a:xfrm>
            </p:grpSpPr>
            <p:sp>
              <p:nvSpPr>
                <p:cNvPr id="156" name="Rechthoek 155">
                  <a:extLst>
                    <a:ext uri="{FF2B5EF4-FFF2-40B4-BE49-F238E27FC236}">
                      <a16:creationId xmlns:a16="http://schemas.microsoft.com/office/drawing/2014/main" id="{770D3038-8632-4F2B-85D6-97AD0BE1DE8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EE0A87E2-6B82-4D2D-BC00-F20D7186EED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0571EEB4-24F8-407C-B2DD-9A0A05B7712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0D0F1A7E-7B2B-42E7-812F-551371E16C9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5C0AEA31-0C36-4B2D-9592-EFF3CA44CA7A}"/>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40" name="ICOON_info">
              <a:extLst>
                <a:ext uri="{FF2B5EF4-FFF2-40B4-BE49-F238E27FC236}">
                  <a16:creationId xmlns:a16="http://schemas.microsoft.com/office/drawing/2014/main" id="{E90E4DAE-FAFE-4E8B-B444-618619593E0E}"/>
                </a:ext>
              </a:extLst>
            </p:cNvPr>
            <p:cNvGrpSpPr/>
            <p:nvPr userDrawn="1"/>
          </p:nvGrpSpPr>
          <p:grpSpPr>
            <a:xfrm>
              <a:off x="-376736" y="5595616"/>
              <a:ext cx="283685" cy="283685"/>
              <a:chOff x="-510741" y="5913713"/>
              <a:chExt cx="267555" cy="267555"/>
            </a:xfrm>
          </p:grpSpPr>
          <p:sp>
            <p:nvSpPr>
              <p:cNvPr id="147" name="Ovaal 146">
                <a:extLst>
                  <a:ext uri="{FF2B5EF4-FFF2-40B4-BE49-F238E27FC236}">
                    <a16:creationId xmlns:a16="http://schemas.microsoft.com/office/drawing/2014/main" id="{34BD9BFE-8C8B-42C9-BBFE-1EF0CAB5F49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8" name="Graphic 163" descr="Informatie">
                <a:extLst>
                  <a:ext uri="{FF2B5EF4-FFF2-40B4-BE49-F238E27FC236}">
                    <a16:creationId xmlns:a16="http://schemas.microsoft.com/office/drawing/2014/main" id="{1DB87B26-2D4D-4852-BF5A-311D5F55951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D32D91C7-E0C8-4661-992C-A8DD4147DD75}"/>
                </a:ext>
              </a:extLst>
            </p:cNvPr>
            <p:cNvGrpSpPr/>
            <p:nvPr userDrawn="1"/>
          </p:nvGrpSpPr>
          <p:grpSpPr>
            <a:xfrm>
              <a:off x="-938434" y="5904042"/>
              <a:ext cx="627798" cy="576693"/>
              <a:chOff x="-938434" y="4570310"/>
              <a:chExt cx="627798" cy="576693"/>
            </a:xfrm>
          </p:grpSpPr>
          <p:grpSp>
            <p:nvGrpSpPr>
              <p:cNvPr id="142" name="Inspireren">
                <a:extLst>
                  <a:ext uri="{FF2B5EF4-FFF2-40B4-BE49-F238E27FC236}">
                    <a16:creationId xmlns:a16="http://schemas.microsoft.com/office/drawing/2014/main" id="{8317C1DE-13D8-4CEC-9969-BCCB6E026C3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4" name="Freeform 12">
                  <a:extLst>
                    <a:ext uri="{FF2B5EF4-FFF2-40B4-BE49-F238E27FC236}">
                      <a16:creationId xmlns:a16="http://schemas.microsoft.com/office/drawing/2014/main" id="{02056714-A4A5-4495-8498-6A70331BBE3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3">
                  <a:extLst>
                    <a:ext uri="{FF2B5EF4-FFF2-40B4-BE49-F238E27FC236}">
                      <a16:creationId xmlns:a16="http://schemas.microsoft.com/office/drawing/2014/main" id="{138F13E8-41CA-44CD-9DDE-3C3DE492E26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6" name="Freeform 14">
                  <a:extLst>
                    <a:ext uri="{FF2B5EF4-FFF2-40B4-BE49-F238E27FC236}">
                      <a16:creationId xmlns:a16="http://schemas.microsoft.com/office/drawing/2014/main" id="{97622BD2-D3EE-4D0D-8AA3-AA88478160E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3" name="Tekstvak 142">
                <a:extLst>
                  <a:ext uri="{FF2B5EF4-FFF2-40B4-BE49-F238E27FC236}">
                    <a16:creationId xmlns:a16="http://schemas.microsoft.com/office/drawing/2014/main" id="{DAC3988D-9DC8-4157-A620-581B32BD5D8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F26BEF0E-488D-B75A-E4A7-C5CFDE700A63}"/>
              </a:ext>
            </a:extLst>
          </p:cNvPr>
          <p:cNvSpPr>
            <a:spLocks noGrp="1"/>
          </p:cNvSpPr>
          <p:nvPr>
            <p:ph type="sldNum" sz="quarter" idx="34"/>
          </p:nvPr>
        </p:nvSpPr>
        <p:spPr/>
        <p:txBody>
          <a:bodyPr/>
          <a:lstStyle>
            <a:lvl1pPr>
              <a:defRPr>
                <a:solidFill>
                  <a:schemeClr val="tx1"/>
                </a:solidFill>
              </a:defRPr>
            </a:lvl1pPr>
          </a:lstStyle>
          <a:p>
            <a:fld id="{14F1411D-0280-154F-AEAC-4C20B7AA46B2}" type="slidenum">
              <a:rPr lang="nl-NL" smtClean="0"/>
              <a:pPr/>
              <a:t>‹#›</a:t>
            </a:fld>
            <a:endParaRPr lang="nl-NL" dirty="0"/>
          </a:p>
        </p:txBody>
      </p:sp>
      <p:sp>
        <p:nvSpPr>
          <p:cNvPr id="190" name="Picture Placeholder 2">
            <a:extLst>
              <a:ext uri="{FF2B5EF4-FFF2-40B4-BE49-F238E27FC236}">
                <a16:creationId xmlns:a16="http://schemas.microsoft.com/office/drawing/2014/main" id="{32DD6DD8-730D-8213-A244-B6825341F6C8}"/>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41806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Image XS (3)">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7669683" y="1591294"/>
            <a:ext cx="4522318" cy="5266706"/>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268" y="1085320"/>
            <a:ext cx="3567765"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1085320"/>
            <a:ext cx="6332106"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(3)</a:t>
            </a:r>
          </a:p>
        </p:txBody>
      </p:sp>
      <p:grpSp>
        <p:nvGrpSpPr>
          <p:cNvPr id="13" name="INSTRUCTION">
            <a:extLst>
              <a:ext uri="{FF2B5EF4-FFF2-40B4-BE49-F238E27FC236}">
                <a16:creationId xmlns:a16="http://schemas.microsoft.com/office/drawing/2014/main" id="{A2154E8F-850D-4E9A-AD45-3F1FA55BA03B}"/>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179EE2F-B7BE-4E0F-A1C3-AE96E5D48A4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7" name="Ovaal 16">
              <a:extLst>
                <a:ext uri="{FF2B5EF4-FFF2-40B4-BE49-F238E27FC236}">
                  <a16:creationId xmlns:a16="http://schemas.microsoft.com/office/drawing/2014/main" id="{DE49AE7D-2830-4794-88FE-0D1E040ADA1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3ECFDD98-6BC9-409D-ACA9-11750502A9E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91416663-B5CD-45CA-B339-741A9D9512F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97CEFA3-BD93-40FD-A7C6-6E549362D9D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 name="Rechthoek 20">
              <a:extLst>
                <a:ext uri="{FF2B5EF4-FFF2-40B4-BE49-F238E27FC236}">
                  <a16:creationId xmlns:a16="http://schemas.microsoft.com/office/drawing/2014/main" id="{E5C2944E-F7D0-46D8-B8D0-6EAB399D582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2" name="Ovaal 21">
              <a:extLst>
                <a:ext uri="{FF2B5EF4-FFF2-40B4-BE49-F238E27FC236}">
                  <a16:creationId xmlns:a16="http://schemas.microsoft.com/office/drawing/2014/main" id="{B2068B34-191B-45F7-96CA-AD758B1462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7C3E6803-E288-4C81-9AAD-78C5AF3CADC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 name="Ovaal 23">
              <a:extLst>
                <a:ext uri="{FF2B5EF4-FFF2-40B4-BE49-F238E27FC236}">
                  <a16:creationId xmlns:a16="http://schemas.microsoft.com/office/drawing/2014/main" id="{476BABF1-EAE0-4481-8620-C398640D149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E7461F79-60D3-4A80-A1EA-0299F9BEB13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6" name="Ovaal 25">
              <a:extLst>
                <a:ext uri="{FF2B5EF4-FFF2-40B4-BE49-F238E27FC236}">
                  <a16:creationId xmlns:a16="http://schemas.microsoft.com/office/drawing/2014/main" id="{F5778ADF-6CFC-4F3F-905E-510A2A0D2F9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9258096-1F57-4DBB-BD27-3CFD0410EAC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8" name="Ovaal 27">
              <a:extLst>
                <a:ext uri="{FF2B5EF4-FFF2-40B4-BE49-F238E27FC236}">
                  <a16:creationId xmlns:a16="http://schemas.microsoft.com/office/drawing/2014/main" id="{DA4D758F-427C-4732-A169-E258C1FAC63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D95599D5-C3F6-47B0-9938-59D416A235C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0" name="Ovaal 29">
              <a:extLst>
                <a:ext uri="{FF2B5EF4-FFF2-40B4-BE49-F238E27FC236}">
                  <a16:creationId xmlns:a16="http://schemas.microsoft.com/office/drawing/2014/main" id="{871AB322-9834-4E9C-965B-C9976A97EE1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5F2FEB6-DBE5-47D0-91E6-745B5DF65D0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2" name="Ovaal 31">
              <a:extLst>
                <a:ext uri="{FF2B5EF4-FFF2-40B4-BE49-F238E27FC236}">
                  <a16:creationId xmlns:a16="http://schemas.microsoft.com/office/drawing/2014/main" id="{48DF7145-E81F-4303-954D-F27E251E414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89C995E7-AF86-430E-A5B5-DB927974E152}"/>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4" name="Ovaal 33">
              <a:extLst>
                <a:ext uri="{FF2B5EF4-FFF2-40B4-BE49-F238E27FC236}">
                  <a16:creationId xmlns:a16="http://schemas.microsoft.com/office/drawing/2014/main" id="{5614476C-F775-4C54-B805-F56DC6D4CD9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104E99F5-69AB-4953-A9D4-8015C099FA0A}"/>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6" name="Rechthoek 35">
              <a:extLst>
                <a:ext uri="{FF2B5EF4-FFF2-40B4-BE49-F238E27FC236}">
                  <a16:creationId xmlns:a16="http://schemas.microsoft.com/office/drawing/2014/main" id="{670495FB-6773-4950-9E38-BE2FD992624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7" name="ICOON_info">
              <a:extLst>
                <a:ext uri="{FF2B5EF4-FFF2-40B4-BE49-F238E27FC236}">
                  <a16:creationId xmlns:a16="http://schemas.microsoft.com/office/drawing/2014/main" id="{EF1FA82F-4003-4FC9-9BE9-B65B945D8B8B}"/>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8BF3AC3E-91B3-431B-9D7D-FE0679D797B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6427E86F-8C51-44F6-BF26-2551FF23DC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BB6EA410-2C53-47FB-88EF-C5172401C6BE}"/>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2515D695-0B60-4213-B9A3-3046222193B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FCFD2872-4004-4BF3-95A1-86173858608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CF1A787-157B-44B1-91E4-611158F80475}"/>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5CA6A4C2-5685-466B-9446-B589C0D6DE3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ADBE2697-D088-4BA8-95B5-091E58FE9B6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FB5BEDC-E856-457D-BBF1-E7F715817A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68AD060-90A6-4AF0-A124-590220C9A56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8214B33-EFBD-4540-AF4C-22F0F4C540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C84204C-0E36-4998-AE0F-2ED5A363F0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81EDDF5-FA67-4981-B02F-0D79E7A07FD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756F441F-591A-40BD-82CB-6E2B2AC8BAAB}"/>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EB05D13F-34AC-4A96-865E-413E96208F57}"/>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62057996-C545-48DF-A6B3-71C7025D81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E54DDBE-E60B-4A32-8FD6-83B49629BD7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03E5311-9729-40C7-9037-2C9AADE77A5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53E6962-468B-4BD1-AB8A-881EF942FB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177A488E-F549-4C08-B044-8495458CF89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61F4840-7E01-4FCA-A57C-472973B4D7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AA115F46-CBEF-4831-A9FC-F3F88BDFCE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0E5CD3D7-6433-495C-B30E-4B6AB029DC1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7D2EC56A-5137-460A-9B64-B02D8C961BC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55EACF1E-CB9F-4FC9-AEFE-DF62D069733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58C27116-FD04-4F26-8928-ADDC8FCD616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29575A30-7ADB-4ACD-BB84-899FF06226E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08736939-29C5-4EA5-B9C1-5434223A29B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59460E8-B07A-4FB0-8849-7FA0DBD9A8C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D96B9F1-F5E4-417F-99BE-3F90AD96FE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636AE4B7-1037-4B27-AF03-2E2E80F4A5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CF7379B-C51B-4168-A93B-D501FD626C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236AC577-3AA4-45F8-BCD3-D08C208701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5DA7ADE5-40F7-4DD6-AF21-D92515D8D74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5CD831B1-BF5F-4838-8994-E6F7567FDD6A}"/>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2E0838EF-4045-4339-ACD1-A602048685A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BFFFC029-D64D-48D3-9DDF-184836CAD993}"/>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1860BFE-B3FF-4267-8B6F-7A7E6A4AA1D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87CEBEA2-DA7F-4DEF-ADDD-EB1D49CB0D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DCB69F9E-0507-4BD8-8B6F-202EBFAF0A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412572A-C337-4B43-A382-194225C0C4B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18EBC45-320B-44A2-BEDA-34386727B6A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F2BE2989-5C1A-43DF-B593-369A55418F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1" name="INSTRUCTION">
            <a:extLst>
              <a:ext uri="{FF2B5EF4-FFF2-40B4-BE49-F238E27FC236}">
                <a16:creationId xmlns:a16="http://schemas.microsoft.com/office/drawing/2014/main" id="{FA501948-4C4D-40B8-BCB3-C7FCF318EED7}"/>
              </a:ext>
            </a:extLst>
          </p:cNvPr>
          <p:cNvGrpSpPr/>
          <p:nvPr userDrawn="1"/>
        </p:nvGrpSpPr>
        <p:grpSpPr>
          <a:xfrm>
            <a:off x="12377595" y="1"/>
            <a:ext cx="3693386" cy="5084661"/>
            <a:chOff x="-3786437" y="1"/>
            <a:chExt cx="3693386" cy="5084661"/>
          </a:xfrm>
        </p:grpSpPr>
        <p:sp>
          <p:nvSpPr>
            <p:cNvPr id="82" name="Rechthoek 81">
              <a:extLst>
                <a:ext uri="{FF2B5EF4-FFF2-40B4-BE49-F238E27FC236}">
                  <a16:creationId xmlns:a16="http://schemas.microsoft.com/office/drawing/2014/main" id="{7A2E71EA-F0F8-4AF7-AC3C-3218C4284885}"/>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3" name="Rechthoek 82">
              <a:extLst>
                <a:ext uri="{FF2B5EF4-FFF2-40B4-BE49-F238E27FC236}">
                  <a16:creationId xmlns:a16="http://schemas.microsoft.com/office/drawing/2014/main" id="{F3B92EFA-6FAB-432C-BC4C-11D2BBECAA3F}"/>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4" name="Ovaal 83">
              <a:extLst>
                <a:ext uri="{FF2B5EF4-FFF2-40B4-BE49-F238E27FC236}">
                  <a16:creationId xmlns:a16="http://schemas.microsoft.com/office/drawing/2014/main" id="{02735895-3DA6-4ADB-BA3F-44B76B2D93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5BEF3D3E-1CE8-4D72-ACCA-6A123C00442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4F254E1-F89A-4BFE-85B3-1131AC6B88A3}"/>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75443BE4-9242-4523-A554-96931005524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90E33467-B8C0-4A25-A337-B46803404A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50594D4A-43D0-46C4-8A2E-8EA23EF1FF2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82951B7C-F3D6-447D-BD30-63826795116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B8E16C3-16F2-46B8-BC08-99CA42C1EC0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1D44EA7C-2A5E-40D2-9EEC-E74FB3DD574A}"/>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5742CB75-BD99-4741-AA82-63BB4AD8F4B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0D6B5CB6-DA3A-462C-A2A3-A8CA3AFA8C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523DE750-35DC-41D5-AD31-8CA133DD9B0A}"/>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B6B6C786-A270-49E0-9C5E-E714286A4A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3" name="Rechte verbindingslijn 112">
                <a:extLst>
                  <a:ext uri="{FF2B5EF4-FFF2-40B4-BE49-F238E27FC236}">
                    <a16:creationId xmlns:a16="http://schemas.microsoft.com/office/drawing/2014/main" id="{052F02CB-22A6-4E28-A068-40670590559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02845B0F-A315-45AF-B4C0-687F94AA7E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5FA0D52A-B68D-4780-8627-D1D86145561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2A10307F-F5A8-4615-94C4-84803C70E30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2" name="Groep 91">
              <a:extLst>
                <a:ext uri="{FF2B5EF4-FFF2-40B4-BE49-F238E27FC236}">
                  <a16:creationId xmlns:a16="http://schemas.microsoft.com/office/drawing/2014/main" id="{E52A5746-6763-4F22-B622-A867265CED5C}"/>
                </a:ext>
              </a:extLst>
            </p:cNvPr>
            <p:cNvGrpSpPr/>
            <p:nvPr userDrawn="1"/>
          </p:nvGrpSpPr>
          <p:grpSpPr>
            <a:xfrm>
              <a:off x="-3441613" y="3457758"/>
              <a:ext cx="622283" cy="612920"/>
              <a:chOff x="12617641" y="3403239"/>
              <a:chExt cx="752963" cy="741634"/>
            </a:xfrm>
          </p:grpSpPr>
          <p:grpSp>
            <p:nvGrpSpPr>
              <p:cNvPr id="96" name="Groep 95">
                <a:extLst>
                  <a:ext uri="{FF2B5EF4-FFF2-40B4-BE49-F238E27FC236}">
                    <a16:creationId xmlns:a16="http://schemas.microsoft.com/office/drawing/2014/main" id="{4DE9ADC9-7A7F-493F-9A28-304E36C878D0}"/>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D912A58A-476B-4A7E-8614-6521F53058D2}"/>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E53BBDC9-EDA2-473B-A3DF-F525E9287CC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77789417-3DB9-4CD9-96F6-AAC718E99D5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CA2A20C0-C077-43BA-B538-4C5D7727953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6F7907E-0485-462C-89B3-66B25302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8D3384E5-D699-4D52-BEC6-D306742DD6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46AE580C-70A0-47A4-80C8-628CD994278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FCCB6185-39FD-463C-89EB-E76F237F978B}"/>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FA06A727-2E63-41F3-B3B2-5AF878561EB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8809ED3E-E542-42AA-B0AC-012C2E2ED25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B0D78154-3816-4D03-BCCC-7C023FB0BBCC}"/>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9C399F12-9E57-483F-810E-E605582E76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D8F3B8CB-55AE-461A-BCA8-7A325497505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20EC6853-2E80-46D1-A56E-FDE702EDA08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8" name="Gelijkbenige driehoek 97">
                <a:extLst>
                  <a:ext uri="{FF2B5EF4-FFF2-40B4-BE49-F238E27FC236}">
                    <a16:creationId xmlns:a16="http://schemas.microsoft.com/office/drawing/2014/main" id="{27841350-8C55-47C1-BA72-84027DE3873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5F7DCB40-4424-48D0-99A5-1B39A1E10BA1}"/>
                </a:ext>
              </a:extLst>
            </p:cNvPr>
            <p:cNvGrpSpPr/>
            <p:nvPr userDrawn="1"/>
          </p:nvGrpSpPr>
          <p:grpSpPr>
            <a:xfrm>
              <a:off x="-376736" y="4085613"/>
              <a:ext cx="283685" cy="283685"/>
              <a:chOff x="-510741" y="5913713"/>
              <a:chExt cx="267555" cy="267555"/>
            </a:xfrm>
          </p:grpSpPr>
          <p:sp>
            <p:nvSpPr>
              <p:cNvPr id="94" name="Ovaal 93">
                <a:extLst>
                  <a:ext uri="{FF2B5EF4-FFF2-40B4-BE49-F238E27FC236}">
                    <a16:creationId xmlns:a16="http://schemas.microsoft.com/office/drawing/2014/main" id="{BA47597F-7BD6-4D60-9E4F-2FEF0A6FB1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3D4602B6-FFE9-456B-B9AC-019FF1C4D6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10FEF71-F860-4127-AD90-FE88D53F3CA8}"/>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4" name="INSTRUCTION">
            <a:extLst>
              <a:ext uri="{FF2B5EF4-FFF2-40B4-BE49-F238E27FC236}">
                <a16:creationId xmlns:a16="http://schemas.microsoft.com/office/drawing/2014/main" id="{EA3620A4-ADD4-4F97-A5E6-B918188B7642}"/>
              </a:ext>
            </a:extLst>
          </p:cNvPr>
          <p:cNvGrpSpPr/>
          <p:nvPr userDrawn="1"/>
        </p:nvGrpSpPr>
        <p:grpSpPr>
          <a:xfrm>
            <a:off x="16179762" y="2860"/>
            <a:ext cx="3693114" cy="6594665"/>
            <a:chOff x="-3786165" y="0"/>
            <a:chExt cx="3693114" cy="6594665"/>
          </a:xfrm>
        </p:grpSpPr>
        <p:sp>
          <p:nvSpPr>
            <p:cNvPr id="125" name="Rechthoek 124">
              <a:extLst>
                <a:ext uri="{FF2B5EF4-FFF2-40B4-BE49-F238E27FC236}">
                  <a16:creationId xmlns:a16="http://schemas.microsoft.com/office/drawing/2014/main" id="{4EFB4D62-E586-4D82-9212-75D430C98BC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6" name="Ovaal 125">
              <a:extLst>
                <a:ext uri="{FF2B5EF4-FFF2-40B4-BE49-F238E27FC236}">
                  <a16:creationId xmlns:a16="http://schemas.microsoft.com/office/drawing/2014/main" id="{6901F093-998C-49C7-BB9A-799452ACD7B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7" name="Rechthoek 126">
              <a:extLst>
                <a:ext uri="{FF2B5EF4-FFF2-40B4-BE49-F238E27FC236}">
                  <a16:creationId xmlns:a16="http://schemas.microsoft.com/office/drawing/2014/main" id="{AA9D218A-6E24-4B68-91E4-DB050D6D7C4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8" name="Groep 127">
              <a:extLst>
                <a:ext uri="{FF2B5EF4-FFF2-40B4-BE49-F238E27FC236}">
                  <a16:creationId xmlns:a16="http://schemas.microsoft.com/office/drawing/2014/main" id="{73CDF325-C1D5-4627-9ED7-A744AF64675B}"/>
                </a:ext>
              </a:extLst>
            </p:cNvPr>
            <p:cNvGrpSpPr/>
            <p:nvPr userDrawn="1"/>
          </p:nvGrpSpPr>
          <p:grpSpPr>
            <a:xfrm>
              <a:off x="-3316179" y="1231351"/>
              <a:ext cx="294789" cy="318834"/>
              <a:chOff x="14466489" y="1001522"/>
              <a:chExt cx="290627" cy="314333"/>
            </a:xfrm>
          </p:grpSpPr>
          <p:sp>
            <p:nvSpPr>
              <p:cNvPr id="182" name="Rechthoek 181">
                <a:extLst>
                  <a:ext uri="{FF2B5EF4-FFF2-40B4-BE49-F238E27FC236}">
                    <a16:creationId xmlns:a16="http://schemas.microsoft.com/office/drawing/2014/main" id="{10A5070F-EDA3-4C33-8D53-C386CD7776D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AED5D312-2810-4FB9-840F-3F5C04344B3D}"/>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Vrije vorm: vorm 183">
                <a:extLst>
                  <a:ext uri="{FF2B5EF4-FFF2-40B4-BE49-F238E27FC236}">
                    <a16:creationId xmlns:a16="http://schemas.microsoft.com/office/drawing/2014/main" id="{0B143F74-B0CD-4FA2-BBBD-A7CAC1AC3C7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Rechthoek: afgeronde hoeken 184">
                <a:extLst>
                  <a:ext uri="{FF2B5EF4-FFF2-40B4-BE49-F238E27FC236}">
                    <a16:creationId xmlns:a16="http://schemas.microsoft.com/office/drawing/2014/main" id="{D968A81D-C53E-4E3F-AC2E-7AD8CA3BAAA7}"/>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6" name="Rechte verbindingslijn 185">
                <a:extLst>
                  <a:ext uri="{FF2B5EF4-FFF2-40B4-BE49-F238E27FC236}">
                    <a16:creationId xmlns:a16="http://schemas.microsoft.com/office/drawing/2014/main" id="{E5BE65BC-EBEB-44A3-844D-E86A55BAF0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93DAD4E5-779D-4BD5-B7F6-D49CB4D5490B}"/>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28">
              <a:extLst>
                <a:ext uri="{FF2B5EF4-FFF2-40B4-BE49-F238E27FC236}">
                  <a16:creationId xmlns:a16="http://schemas.microsoft.com/office/drawing/2014/main" id="{593C7EEB-2CDE-4454-ADA4-DFF30FE5C78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0" name="Rechthoek 129">
              <a:extLst>
                <a:ext uri="{FF2B5EF4-FFF2-40B4-BE49-F238E27FC236}">
                  <a16:creationId xmlns:a16="http://schemas.microsoft.com/office/drawing/2014/main" id="{B03910DA-F065-48B7-8A68-A5C06921869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1" name="Groep 130">
              <a:extLst>
                <a:ext uri="{FF2B5EF4-FFF2-40B4-BE49-F238E27FC236}">
                  <a16:creationId xmlns:a16="http://schemas.microsoft.com/office/drawing/2014/main" id="{23604146-BA31-446D-B6D8-10935FAB460A}"/>
                </a:ext>
              </a:extLst>
            </p:cNvPr>
            <p:cNvGrpSpPr/>
            <p:nvPr userDrawn="1"/>
          </p:nvGrpSpPr>
          <p:grpSpPr>
            <a:xfrm>
              <a:off x="-3311319" y="2164285"/>
              <a:ext cx="825500" cy="209550"/>
              <a:chOff x="13504624" y="2482850"/>
              <a:chExt cx="825500" cy="209550"/>
            </a:xfrm>
          </p:grpSpPr>
          <p:sp>
            <p:nvSpPr>
              <p:cNvPr id="179" name="Rechthoek 178">
                <a:extLst>
                  <a:ext uri="{FF2B5EF4-FFF2-40B4-BE49-F238E27FC236}">
                    <a16:creationId xmlns:a16="http://schemas.microsoft.com/office/drawing/2014/main" id="{BA5BDE8F-27EF-4316-AB31-C46D25F982B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0" name="Rechte verbindingslijn 179">
                <a:extLst>
                  <a:ext uri="{FF2B5EF4-FFF2-40B4-BE49-F238E27FC236}">
                    <a16:creationId xmlns:a16="http://schemas.microsoft.com/office/drawing/2014/main" id="{98D3DBE0-F15F-4FB5-BC3B-890DD24C21B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735C04F5-6E37-43F9-A595-397728F05E2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2" name="Ovaal 131">
              <a:extLst>
                <a:ext uri="{FF2B5EF4-FFF2-40B4-BE49-F238E27FC236}">
                  <a16:creationId xmlns:a16="http://schemas.microsoft.com/office/drawing/2014/main" id="{712CBAD7-B5F1-4F92-8B94-79D6DB0FC7C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3" name="Rechthoek 132">
              <a:extLst>
                <a:ext uri="{FF2B5EF4-FFF2-40B4-BE49-F238E27FC236}">
                  <a16:creationId xmlns:a16="http://schemas.microsoft.com/office/drawing/2014/main" id="{AE03C710-4739-48C1-B152-82B2D7193D0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4" name="Groep 133">
              <a:extLst>
                <a:ext uri="{FF2B5EF4-FFF2-40B4-BE49-F238E27FC236}">
                  <a16:creationId xmlns:a16="http://schemas.microsoft.com/office/drawing/2014/main" id="{068FBCE3-8204-4D5D-92AD-D09DA2F857C8}"/>
                </a:ext>
              </a:extLst>
            </p:cNvPr>
            <p:cNvGrpSpPr/>
            <p:nvPr userDrawn="1"/>
          </p:nvGrpSpPr>
          <p:grpSpPr>
            <a:xfrm>
              <a:off x="-3441613" y="3457758"/>
              <a:ext cx="622283" cy="612920"/>
              <a:chOff x="12617641" y="3403239"/>
              <a:chExt cx="752963" cy="741634"/>
            </a:xfrm>
          </p:grpSpPr>
          <p:grpSp>
            <p:nvGrpSpPr>
              <p:cNvPr id="163" name="Groep 162">
                <a:extLst>
                  <a:ext uri="{FF2B5EF4-FFF2-40B4-BE49-F238E27FC236}">
                    <a16:creationId xmlns:a16="http://schemas.microsoft.com/office/drawing/2014/main" id="{9D8A3649-2207-4109-9C4E-D5F15D250D34}"/>
                  </a:ext>
                </a:extLst>
              </p:cNvPr>
              <p:cNvGrpSpPr/>
              <p:nvPr userDrawn="1"/>
            </p:nvGrpSpPr>
            <p:grpSpPr>
              <a:xfrm>
                <a:off x="12771530" y="3403239"/>
                <a:ext cx="467176" cy="448491"/>
                <a:chOff x="12782157" y="3403239"/>
                <a:chExt cx="467176" cy="448491"/>
              </a:xfrm>
            </p:grpSpPr>
            <p:grpSp>
              <p:nvGrpSpPr>
                <p:cNvPr id="166" name="Groep 165">
                  <a:extLst>
                    <a:ext uri="{FF2B5EF4-FFF2-40B4-BE49-F238E27FC236}">
                      <a16:creationId xmlns:a16="http://schemas.microsoft.com/office/drawing/2014/main" id="{368E475C-AFC8-46C3-BB09-CC16702CB986}"/>
                    </a:ext>
                  </a:extLst>
                </p:cNvPr>
                <p:cNvGrpSpPr/>
                <p:nvPr userDrawn="1"/>
              </p:nvGrpSpPr>
              <p:grpSpPr>
                <a:xfrm>
                  <a:off x="12782157" y="3403239"/>
                  <a:ext cx="412976" cy="396132"/>
                  <a:chOff x="13554906" y="3320109"/>
                  <a:chExt cx="443917" cy="425811"/>
                </a:xfrm>
              </p:grpSpPr>
              <p:grpSp>
                <p:nvGrpSpPr>
                  <p:cNvPr id="173" name="Groep 172">
                    <a:extLst>
                      <a:ext uri="{FF2B5EF4-FFF2-40B4-BE49-F238E27FC236}">
                        <a16:creationId xmlns:a16="http://schemas.microsoft.com/office/drawing/2014/main" id="{C9EF2A07-D7C9-4D77-AAFB-E141ABED7C6D}"/>
                      </a:ext>
                    </a:extLst>
                  </p:cNvPr>
                  <p:cNvGrpSpPr/>
                  <p:nvPr userDrawn="1"/>
                </p:nvGrpSpPr>
                <p:grpSpPr>
                  <a:xfrm>
                    <a:off x="13554906" y="3320109"/>
                    <a:ext cx="443917" cy="425811"/>
                    <a:chOff x="12909684" y="1276143"/>
                    <a:chExt cx="443917" cy="425811"/>
                  </a:xfrm>
                </p:grpSpPr>
                <p:sp>
                  <p:nvSpPr>
                    <p:cNvPr id="176" name="Rechthoek 175">
                      <a:extLst>
                        <a:ext uri="{FF2B5EF4-FFF2-40B4-BE49-F238E27FC236}">
                          <a16:creationId xmlns:a16="http://schemas.microsoft.com/office/drawing/2014/main" id="{7977DBE9-6B46-44E0-84BC-4C7E8E3BF40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6B9F1801-4471-47CC-B49E-EE9C7E98DAE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7A7BA51B-1F4D-4BDE-BA9A-BADBE09E01F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4" name="Afbeelding 173">
                    <a:extLst>
                      <a:ext uri="{FF2B5EF4-FFF2-40B4-BE49-F238E27FC236}">
                        <a16:creationId xmlns:a16="http://schemas.microsoft.com/office/drawing/2014/main" id="{499E339D-1BE7-46A4-907A-772F95586A7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5" name="Afbeelding 174">
                    <a:extLst>
                      <a:ext uri="{FF2B5EF4-FFF2-40B4-BE49-F238E27FC236}">
                        <a16:creationId xmlns:a16="http://schemas.microsoft.com/office/drawing/2014/main" id="{2BEDDC8E-8ACF-4915-8521-0C9A48D2809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7" name="Groep 166">
                  <a:extLst>
                    <a:ext uri="{FF2B5EF4-FFF2-40B4-BE49-F238E27FC236}">
                      <a16:creationId xmlns:a16="http://schemas.microsoft.com/office/drawing/2014/main" id="{B98F49D1-AF07-4D94-AC43-F0FFD0B117DD}"/>
                    </a:ext>
                  </a:extLst>
                </p:cNvPr>
                <p:cNvGrpSpPr/>
                <p:nvPr userDrawn="1"/>
              </p:nvGrpSpPr>
              <p:grpSpPr>
                <a:xfrm>
                  <a:off x="13103513" y="3705268"/>
                  <a:ext cx="145820" cy="146462"/>
                  <a:chOff x="13096169" y="3602278"/>
                  <a:chExt cx="145820" cy="146462"/>
                </a:xfrm>
              </p:grpSpPr>
              <p:sp>
                <p:nvSpPr>
                  <p:cNvPr id="171" name="Rechthoek 170">
                    <a:extLst>
                      <a:ext uri="{FF2B5EF4-FFF2-40B4-BE49-F238E27FC236}">
                        <a16:creationId xmlns:a16="http://schemas.microsoft.com/office/drawing/2014/main" id="{CF71282E-6CEE-44FF-A081-AE7866A3907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2" name="Rechthoek 171">
                    <a:extLst>
                      <a:ext uri="{FF2B5EF4-FFF2-40B4-BE49-F238E27FC236}">
                        <a16:creationId xmlns:a16="http://schemas.microsoft.com/office/drawing/2014/main" id="{BFCF04F7-B278-4F5E-ADDB-D451174EB84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8" name="Groep 167">
                  <a:extLst>
                    <a:ext uri="{FF2B5EF4-FFF2-40B4-BE49-F238E27FC236}">
                      <a16:creationId xmlns:a16="http://schemas.microsoft.com/office/drawing/2014/main" id="{325749BD-E8F4-44E1-9168-CA23B1CBF5AE}"/>
                    </a:ext>
                  </a:extLst>
                </p:cNvPr>
                <p:cNvGrpSpPr/>
                <p:nvPr userDrawn="1"/>
              </p:nvGrpSpPr>
              <p:grpSpPr>
                <a:xfrm rot="10800000">
                  <a:off x="13061402" y="3665637"/>
                  <a:ext cx="145820" cy="146462"/>
                  <a:chOff x="13096169" y="3602278"/>
                  <a:chExt cx="145820" cy="146462"/>
                </a:xfrm>
              </p:grpSpPr>
              <p:sp>
                <p:nvSpPr>
                  <p:cNvPr id="169" name="Rechthoek 168">
                    <a:extLst>
                      <a:ext uri="{FF2B5EF4-FFF2-40B4-BE49-F238E27FC236}">
                        <a16:creationId xmlns:a16="http://schemas.microsoft.com/office/drawing/2014/main" id="{D11D51D5-065B-4ED2-BF0E-4C6519E818E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93BCE129-532C-4761-A5E8-14741BC522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4" name="Rechthoek 163">
                <a:extLst>
                  <a:ext uri="{FF2B5EF4-FFF2-40B4-BE49-F238E27FC236}">
                    <a16:creationId xmlns:a16="http://schemas.microsoft.com/office/drawing/2014/main" id="{212CDE6C-0A10-4A27-8A72-8301E56D8BD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5" name="Gelijkbenige driehoek 164">
                <a:extLst>
                  <a:ext uri="{FF2B5EF4-FFF2-40B4-BE49-F238E27FC236}">
                    <a16:creationId xmlns:a16="http://schemas.microsoft.com/office/drawing/2014/main" id="{0153EC48-A2C6-4D70-9B2B-32821EA1264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5" name="Ovaal 134">
              <a:extLst>
                <a:ext uri="{FF2B5EF4-FFF2-40B4-BE49-F238E27FC236}">
                  <a16:creationId xmlns:a16="http://schemas.microsoft.com/office/drawing/2014/main" id="{55F25E3A-B8A2-47B6-A0AC-EF761BC53480}"/>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6" name="Rechthoek 135">
              <a:extLst>
                <a:ext uri="{FF2B5EF4-FFF2-40B4-BE49-F238E27FC236}">
                  <a16:creationId xmlns:a16="http://schemas.microsoft.com/office/drawing/2014/main" id="{D9045E37-1C2E-4026-A843-E4C197208600}"/>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7" name="Groep 136">
              <a:extLst>
                <a:ext uri="{FF2B5EF4-FFF2-40B4-BE49-F238E27FC236}">
                  <a16:creationId xmlns:a16="http://schemas.microsoft.com/office/drawing/2014/main" id="{1FFA7E71-EEB7-4798-822F-50574B57DC72}"/>
                </a:ext>
              </a:extLst>
            </p:cNvPr>
            <p:cNvGrpSpPr/>
            <p:nvPr userDrawn="1"/>
          </p:nvGrpSpPr>
          <p:grpSpPr>
            <a:xfrm>
              <a:off x="-3314821" y="5023930"/>
              <a:ext cx="1108877" cy="563933"/>
              <a:chOff x="-3314821" y="3885197"/>
              <a:chExt cx="1108877" cy="563933"/>
            </a:xfrm>
          </p:grpSpPr>
          <p:sp>
            <p:nvSpPr>
              <p:cNvPr id="148" name="Rechthoek 147">
                <a:extLst>
                  <a:ext uri="{FF2B5EF4-FFF2-40B4-BE49-F238E27FC236}">
                    <a16:creationId xmlns:a16="http://schemas.microsoft.com/office/drawing/2014/main" id="{E4C8AAAA-4DB8-42DD-BA04-7D4B4A5E101C}"/>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D633350D-9754-4D4D-8B34-62756B148A09}"/>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Tekstvak 149">
                <a:extLst>
                  <a:ext uri="{FF2B5EF4-FFF2-40B4-BE49-F238E27FC236}">
                    <a16:creationId xmlns:a16="http://schemas.microsoft.com/office/drawing/2014/main" id="{ECF20246-D4AA-4243-8B3E-29FB98F3784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1" name="Tekstvak 150">
                <a:extLst>
                  <a:ext uri="{FF2B5EF4-FFF2-40B4-BE49-F238E27FC236}">
                    <a16:creationId xmlns:a16="http://schemas.microsoft.com/office/drawing/2014/main" id="{05176675-6799-46E1-A2AC-AB00C01A522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2" name="Vrije vorm: vorm 151">
                <a:extLst>
                  <a:ext uri="{FF2B5EF4-FFF2-40B4-BE49-F238E27FC236}">
                    <a16:creationId xmlns:a16="http://schemas.microsoft.com/office/drawing/2014/main" id="{1ED811C0-2C5B-4323-9329-A7F5EBC3D24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3" name="Groep 152">
                <a:extLst>
                  <a:ext uri="{FF2B5EF4-FFF2-40B4-BE49-F238E27FC236}">
                    <a16:creationId xmlns:a16="http://schemas.microsoft.com/office/drawing/2014/main" id="{A83847B7-15CC-4401-894D-E3069A644074}"/>
                  </a:ext>
                </a:extLst>
              </p:cNvPr>
              <p:cNvGrpSpPr/>
              <p:nvPr userDrawn="1"/>
            </p:nvGrpSpPr>
            <p:grpSpPr>
              <a:xfrm>
                <a:off x="-3254609" y="3946178"/>
                <a:ext cx="184194" cy="143334"/>
                <a:chOff x="6218544" y="2402421"/>
                <a:chExt cx="144156" cy="112178"/>
              </a:xfrm>
            </p:grpSpPr>
            <p:sp>
              <p:nvSpPr>
                <p:cNvPr id="159" name="Rechthoek 158">
                  <a:extLst>
                    <a:ext uri="{FF2B5EF4-FFF2-40B4-BE49-F238E27FC236}">
                      <a16:creationId xmlns:a16="http://schemas.microsoft.com/office/drawing/2014/main" id="{DE17F479-A69B-48B0-929F-92F38661870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46F23D74-9BDC-4AF1-B078-3170CF596CB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60875189-F02A-4918-97A1-72F41953656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Koorde 161">
                  <a:extLst>
                    <a:ext uri="{FF2B5EF4-FFF2-40B4-BE49-F238E27FC236}">
                      <a16:creationId xmlns:a16="http://schemas.microsoft.com/office/drawing/2014/main" id="{A5831731-740F-4CBF-B4C5-6726EC4A8019}"/>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4" name="Groep 153">
                <a:extLst>
                  <a:ext uri="{FF2B5EF4-FFF2-40B4-BE49-F238E27FC236}">
                    <a16:creationId xmlns:a16="http://schemas.microsoft.com/office/drawing/2014/main" id="{A62ACA9A-B0A2-4198-865A-1731092118F6}"/>
                  </a:ext>
                </a:extLst>
              </p:cNvPr>
              <p:cNvGrpSpPr/>
              <p:nvPr userDrawn="1"/>
            </p:nvGrpSpPr>
            <p:grpSpPr>
              <a:xfrm>
                <a:off x="-3254609" y="4199853"/>
                <a:ext cx="184194" cy="124747"/>
                <a:chOff x="6218544" y="2636044"/>
                <a:chExt cx="144156" cy="97631"/>
              </a:xfrm>
            </p:grpSpPr>
            <p:sp>
              <p:nvSpPr>
                <p:cNvPr id="155" name="Rechthoek 154">
                  <a:extLst>
                    <a:ext uri="{FF2B5EF4-FFF2-40B4-BE49-F238E27FC236}">
                      <a16:creationId xmlns:a16="http://schemas.microsoft.com/office/drawing/2014/main" id="{336D0735-0F41-4E25-917E-56971708623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696BACC8-D211-4301-9BEF-DF13ACAFB6C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Ovaal 156">
                  <a:extLst>
                    <a:ext uri="{FF2B5EF4-FFF2-40B4-BE49-F238E27FC236}">
                      <a16:creationId xmlns:a16="http://schemas.microsoft.com/office/drawing/2014/main" id="{D4B99396-03AF-4685-B32B-5BB36B0E31A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47">
                  <a:extLst>
                    <a:ext uri="{FF2B5EF4-FFF2-40B4-BE49-F238E27FC236}">
                      <a16:creationId xmlns:a16="http://schemas.microsoft.com/office/drawing/2014/main" id="{CE187059-F073-4F9B-A138-E467514DC86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37CD1BB7-A151-4A9E-8517-8DE2364AB852}"/>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9" name="ICOON_info">
              <a:extLst>
                <a:ext uri="{FF2B5EF4-FFF2-40B4-BE49-F238E27FC236}">
                  <a16:creationId xmlns:a16="http://schemas.microsoft.com/office/drawing/2014/main" id="{9750EA53-2CDD-4DFE-ADC6-2830920EC208}"/>
                </a:ext>
              </a:extLst>
            </p:cNvPr>
            <p:cNvGrpSpPr/>
            <p:nvPr userDrawn="1"/>
          </p:nvGrpSpPr>
          <p:grpSpPr>
            <a:xfrm>
              <a:off x="-376736" y="5595616"/>
              <a:ext cx="283685" cy="283685"/>
              <a:chOff x="-510741" y="5913713"/>
              <a:chExt cx="267555" cy="267555"/>
            </a:xfrm>
          </p:grpSpPr>
          <p:sp>
            <p:nvSpPr>
              <p:cNvPr id="146" name="Ovaal 145">
                <a:extLst>
                  <a:ext uri="{FF2B5EF4-FFF2-40B4-BE49-F238E27FC236}">
                    <a16:creationId xmlns:a16="http://schemas.microsoft.com/office/drawing/2014/main" id="{6C2E6906-5E88-4726-B9DC-C62F1C44EBF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72396592-A7C6-46BE-8DD9-9892A9CDE1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0" name="Groep 139">
              <a:extLst>
                <a:ext uri="{FF2B5EF4-FFF2-40B4-BE49-F238E27FC236}">
                  <a16:creationId xmlns:a16="http://schemas.microsoft.com/office/drawing/2014/main" id="{C8910556-E934-4C79-8305-8C54E9867C48}"/>
                </a:ext>
              </a:extLst>
            </p:cNvPr>
            <p:cNvGrpSpPr/>
            <p:nvPr userDrawn="1"/>
          </p:nvGrpSpPr>
          <p:grpSpPr>
            <a:xfrm>
              <a:off x="-938434" y="5904042"/>
              <a:ext cx="627798" cy="576693"/>
              <a:chOff x="-938434" y="4570310"/>
              <a:chExt cx="627798" cy="576693"/>
            </a:xfrm>
          </p:grpSpPr>
          <p:grpSp>
            <p:nvGrpSpPr>
              <p:cNvPr id="141" name="Inspireren">
                <a:extLst>
                  <a:ext uri="{FF2B5EF4-FFF2-40B4-BE49-F238E27FC236}">
                    <a16:creationId xmlns:a16="http://schemas.microsoft.com/office/drawing/2014/main" id="{CA774844-ECE3-440D-98EC-DCAB8C0704C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7A70F3E2-08AF-418B-9CD7-DDAA94CD056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1F929D43-3A2F-4776-8963-BFA57ACE324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A6C48978-34C5-4B8C-B7C8-3A2F2AA6939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B2BAD45B-520F-42A7-AB95-20F468542E9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A22E62B3-AD94-9F8C-F17F-EFB832FFAD26}"/>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9" name="Picture Placeholder 2">
            <a:extLst>
              <a:ext uri="{FF2B5EF4-FFF2-40B4-BE49-F238E27FC236}">
                <a16:creationId xmlns:a16="http://schemas.microsoft.com/office/drawing/2014/main" id="{09D63074-DBF6-A991-A9FE-3D4B16021D6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7732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M (1)">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4">
            <a:extLst>
              <a:ext uri="{FF2B5EF4-FFF2-40B4-BE49-F238E27FC236}">
                <a16:creationId xmlns:a16="http://schemas.microsoft.com/office/drawing/2014/main" id="{9075450D-82DE-4BCB-8B53-0EF5C296280F}"/>
              </a:ext>
            </a:extLst>
          </p:cNvPr>
          <p:cNvSpPr>
            <a:spLocks noGrp="1"/>
          </p:cNvSpPr>
          <p:nvPr>
            <p:ph type="body" sz="quarter" idx="20" hasCustomPrompt="1"/>
          </p:nvPr>
        </p:nvSpPr>
        <p:spPr>
          <a:xfrm>
            <a:off x="8884595" y="0"/>
            <a:ext cx="3307405" cy="685800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(1)</a:t>
            </a:r>
          </a:p>
        </p:txBody>
      </p:sp>
      <p:sp>
        <p:nvSpPr>
          <p:cNvPr id="17" name="Tijdelijke aanduiding voor tekst 8">
            <a:extLst>
              <a:ext uri="{FF2B5EF4-FFF2-40B4-BE49-F238E27FC236}">
                <a16:creationId xmlns:a16="http://schemas.microsoft.com/office/drawing/2014/main" id="{F2ABF538-4102-419E-8B35-184F2B5C8630}"/>
              </a:ext>
            </a:extLst>
          </p:cNvPr>
          <p:cNvSpPr>
            <a:spLocks noGrp="1"/>
          </p:cNvSpPr>
          <p:nvPr>
            <p:ph type="body" sz="quarter" idx="13" hasCustomPrompt="1"/>
          </p:nvPr>
        </p:nvSpPr>
        <p:spPr>
          <a:xfrm>
            <a:off x="960967" y="1085320"/>
            <a:ext cx="2834438"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1" name="INSTRUCTION">
            <a:extLst>
              <a:ext uri="{FF2B5EF4-FFF2-40B4-BE49-F238E27FC236}">
                <a16:creationId xmlns:a16="http://schemas.microsoft.com/office/drawing/2014/main" id="{98569D3F-9479-4855-ACEB-1057B5D9AB0D}"/>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4E0CE3A3-563F-47F8-9089-0950D2B0029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F787162B-1E9A-4682-BE72-38ABAAA2A96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DC920EC1-8925-44E4-93C7-0691696018A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7CEFA483-7854-4B58-B56C-A0520AD7CC1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069C325-4105-4DD0-90D1-9BDFDC9D230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A9A18BCB-B8EB-4A0F-B40B-F8A27F4ACCC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3FECCECC-3430-4577-8712-7011C11F0D1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650EB624-24E7-48BD-A48D-B71742C91C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E77D8D6A-3F3B-418C-BF1C-CCB4578DAD3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DDE642E7-F2CE-4601-8814-6497917891E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2F893459-F05C-48CB-A470-7C16C2CAC1F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ECC090F6-EC74-4ED5-9AB0-1EADF5D8589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D369E726-029C-467C-BFFF-CB788ED5AF8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ED5175B-6688-4EDF-8A1F-FAAE1C34CE1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D92D3E16-F138-4BF2-9E91-0C5573279E3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D07392E4-B856-486C-9EE9-648014EDBC7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6A00B338-150F-4EA4-8FB3-316D77E942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95C93DA9-28F2-4C95-944B-DA168E955B1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AE94094B-5D1C-4477-979D-E7D96CDC750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A9BD7CC6-0076-4550-9BE8-01D1A0FD13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3616DBDC-7988-4D93-84B9-D1E9E9F705A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90E4A8B7-9401-4470-A6FA-1383DB3E9308}"/>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337438A-26D1-487D-84C0-52B921577D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75E64B-4F25-4D29-B021-A74419D1D8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EE11EFAB-995B-4FB9-A470-9CA3D76CC183}"/>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0B479AFD-875B-4837-B828-0508ED82D04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9E9F3066-424F-4415-AF66-936CE50F476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9F909F80-FC21-4A29-9342-14655E362473}"/>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C651D2C6-3867-4D18-A0AC-1966A235BA1A}"/>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96D3A69-10D9-4BAF-8B09-6B17129EBDD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7086248-3D73-4A24-8AC7-BBF13BFAE75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23AAB58-E92F-4D97-93B7-EB914F1CA43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044A7EA-346A-4450-B1B1-4739BC842C2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E1B8583-D040-42B6-A904-7457EC694C8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49563BEB-6A1E-4A6F-8596-E7EC8118C5C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00BE9DA6-D7B7-4253-8063-D44A44D9C720}"/>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6C3FD95-E9FE-48B9-881D-CF4E327249C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567C047-8DF6-45E9-B5E0-CB18EC8F4AC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D8FD1AA-74FF-42F5-86A1-BB2D71F38FB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70382568-BE26-4892-8269-686D591D3C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E8528E-D123-4C4B-81D8-85A62DA81DB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848CC26C-5847-49B7-B76C-B0AC44C400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CC693759-C3CD-422E-BD84-C72C3D7A7D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7806AB88-6DA0-4C1F-BD84-61FEF648E8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3A2F1F56-6C3E-496E-AB8B-4ACEDEFC333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BBB86696-7130-4175-A7F4-B00431ADD3C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B975AA0D-D6FB-4FA4-9475-011889F2D536}"/>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8BF48238-A695-4C82-84EC-1D53ECE62A80}"/>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259F34B5-149A-4388-A9A0-B35F8457D09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89D9073-939D-42FF-B803-5CBC3CCF41C6}"/>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89670FE9-11B1-4ED3-A27F-8A8FE287F16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3480241-BF59-44D2-9B8C-662F755D6E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D004F20-D749-45ED-B33E-74D06D5BB4E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A248702-C682-4760-8E57-B4C9A871975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8A89B92-3A37-434D-B10E-EB277EC5823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FA5DF9-CB8F-41D1-938D-D007B051905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C77E014-568E-455F-A4F9-F661B5AB1401}"/>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776219EA-2737-4F15-8F43-210A197A9E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96B0D4F4-541E-47F6-9424-751CF26F4430}"/>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D2E104B-95A0-4D4E-AB55-330F255B65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BF0C9A6-173B-40F6-B8DE-A0F367C9113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F2AE28-CACA-4C6A-9024-4D6DA1FA18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327A1649-9399-41C8-B285-E91CAD80FD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9F47C62-A9A5-4111-B0F9-EAE5EA73C26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C5EF4C59-FA40-483F-ACD6-4D4274A6E75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F7BF8ABE-B4D3-42B7-A735-4812B2B26EE5}"/>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8C780CB7-703C-436A-A017-02E41FEBEB96}"/>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A5B7D3B3-C594-47CE-BB37-CFA141986A52}"/>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8457B391-D110-452C-87DF-19796845CB7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1ED212D1-A17C-4A4E-9B78-212398BF939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81A7CD95-AF1C-4976-95C0-EC4B0CC1F2CE}"/>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2F6BCA34-DA21-458A-8478-D1E9AC8C26B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C5DC8689-86DE-4C5B-9F4A-8864DB2B29E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4235AAC6-B90D-42B8-AC6A-A0EFD955C49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7C105077-5E9A-4315-8A42-73F0629D4EE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5347298B-48C3-4B83-9871-6B615D88AB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E7C5025E-7519-4A1C-99FB-BECA1648DC8B}"/>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1BA37100-2B18-4889-972C-475B31B8C84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EE27AB8-2DA4-48C1-9C84-C25FFC399DB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772C1EC4-964D-4A73-AB4F-3C51FD7A8652}"/>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BCF9517E-26BB-410A-8E62-E71426AFD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90C506BC-D938-4BE1-9FC7-8C745ABB150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0A71592E-F9AA-433D-9256-4F1C8A0FAB4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4416DAE6-E4E9-4F9A-808C-89EEBB8E71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73731DD4-1070-47B7-BECD-6C89F511CFE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DE9E0485-079B-414D-A3BD-270E4535A5EA}"/>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2E885E2A-EA7F-4B12-ABC9-9C52E73BCF79}"/>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6E7C2530-D6AD-4E3B-BCFA-12276124E586}"/>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45AC8720-6867-42CF-B935-91B4C229A8C7}"/>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F8ABC956-90F4-4B03-A528-92C78B0CA13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795B4EC4-A56C-4912-8337-A38F284D1F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20611CBB-70D9-4A5B-9600-176A9082597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5D975EDB-AE93-4344-81C4-8EF38440D76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3FF25884-5C07-4A83-A01A-5B1381C72A2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49627AEF-B7F5-490A-835F-F608784CCCF3}"/>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0788DD85-4B12-4A3D-A0B1-1B5D351B9D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B756CBCD-2D8C-42CA-A533-FAC5FFDD1BB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78A6E5F7-210B-47E7-834C-253AAC13C2FA}"/>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8C10E463-8758-45E6-9DCF-4E67F774541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F34D2E33-859C-4B23-AEEB-2BF3DB142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C7E4B0C9-785B-421A-8915-92FF76F21D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F40E4F8B-959E-493C-9F25-9F28E6B867D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33B0DB70-B2FE-4EFE-B886-7C72B6032AAC}"/>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9884F37F-D79C-4779-9D3B-2CB8D8DAE1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A84C3843-2F49-48E5-BC5E-5510B14BD6E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09C5E1D3-37BF-46FE-807A-99E38B530BC0}"/>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3" name="INSTRUCTION">
            <a:extLst>
              <a:ext uri="{FF2B5EF4-FFF2-40B4-BE49-F238E27FC236}">
                <a16:creationId xmlns:a16="http://schemas.microsoft.com/office/drawing/2014/main" id="{82500557-9ADC-40DB-88CE-F69EB73FACFD}"/>
              </a:ext>
            </a:extLst>
          </p:cNvPr>
          <p:cNvGrpSpPr/>
          <p:nvPr userDrawn="1"/>
        </p:nvGrpSpPr>
        <p:grpSpPr>
          <a:xfrm>
            <a:off x="16179762" y="2860"/>
            <a:ext cx="3693114" cy="6594665"/>
            <a:chOff x="-3786165" y="0"/>
            <a:chExt cx="3693114" cy="6594665"/>
          </a:xfrm>
        </p:grpSpPr>
        <p:sp>
          <p:nvSpPr>
            <p:cNvPr id="124" name="Rechthoek 123">
              <a:extLst>
                <a:ext uri="{FF2B5EF4-FFF2-40B4-BE49-F238E27FC236}">
                  <a16:creationId xmlns:a16="http://schemas.microsoft.com/office/drawing/2014/main" id="{81A889EF-A920-4B8D-9B1C-DED885BCE6B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5" name="Ovaal 124">
              <a:extLst>
                <a:ext uri="{FF2B5EF4-FFF2-40B4-BE49-F238E27FC236}">
                  <a16:creationId xmlns:a16="http://schemas.microsoft.com/office/drawing/2014/main" id="{4D337BC9-2192-48D1-A1D5-8CDF2838A2A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E0BFB4FE-BA94-4F9B-95A4-B30A370F076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7" name="Groep 126">
              <a:extLst>
                <a:ext uri="{FF2B5EF4-FFF2-40B4-BE49-F238E27FC236}">
                  <a16:creationId xmlns:a16="http://schemas.microsoft.com/office/drawing/2014/main" id="{A26B1DA5-F2C4-4114-BFB4-66C42708B9C8}"/>
                </a:ext>
              </a:extLst>
            </p:cNvPr>
            <p:cNvGrpSpPr/>
            <p:nvPr userDrawn="1"/>
          </p:nvGrpSpPr>
          <p:grpSpPr>
            <a:xfrm>
              <a:off x="-3316179" y="1231351"/>
              <a:ext cx="294789" cy="318834"/>
              <a:chOff x="14466489" y="1001522"/>
              <a:chExt cx="290627" cy="314333"/>
            </a:xfrm>
          </p:grpSpPr>
          <p:sp>
            <p:nvSpPr>
              <p:cNvPr id="181" name="Rechthoek 180">
                <a:extLst>
                  <a:ext uri="{FF2B5EF4-FFF2-40B4-BE49-F238E27FC236}">
                    <a16:creationId xmlns:a16="http://schemas.microsoft.com/office/drawing/2014/main" id="{CE382DCE-7C5A-40EF-A970-12AAF49525C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2" name="Ovaal 181">
                <a:extLst>
                  <a:ext uri="{FF2B5EF4-FFF2-40B4-BE49-F238E27FC236}">
                    <a16:creationId xmlns:a16="http://schemas.microsoft.com/office/drawing/2014/main" id="{40C9C831-4EFB-4D70-833C-98FD430A6B6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3" name="Vrije vorm: vorm 182">
                <a:extLst>
                  <a:ext uri="{FF2B5EF4-FFF2-40B4-BE49-F238E27FC236}">
                    <a16:creationId xmlns:a16="http://schemas.microsoft.com/office/drawing/2014/main" id="{2F614D06-4D38-44C1-A308-ABFAAD80C68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Rechthoek: afgeronde hoeken 183">
                <a:extLst>
                  <a:ext uri="{FF2B5EF4-FFF2-40B4-BE49-F238E27FC236}">
                    <a16:creationId xmlns:a16="http://schemas.microsoft.com/office/drawing/2014/main" id="{28083446-A8FE-4571-8CBD-6659ACB9A37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5" name="Rechte verbindingslijn 184">
                <a:extLst>
                  <a:ext uri="{FF2B5EF4-FFF2-40B4-BE49-F238E27FC236}">
                    <a16:creationId xmlns:a16="http://schemas.microsoft.com/office/drawing/2014/main" id="{4148440E-E0CF-4777-AF17-D6BF102CAC6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Rechte verbindingslijn 185">
                <a:extLst>
                  <a:ext uri="{FF2B5EF4-FFF2-40B4-BE49-F238E27FC236}">
                    <a16:creationId xmlns:a16="http://schemas.microsoft.com/office/drawing/2014/main" id="{0D7F4D41-6598-425B-ADFB-9E5DDF2B6F91}"/>
                  </a:ext>
                </a:extLst>
              </p:cNvPr>
              <p:cNvCxnSpPr>
                <a:cxnSpLocks/>
                <a:stCxn id="1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Ovaal 127">
              <a:extLst>
                <a:ext uri="{FF2B5EF4-FFF2-40B4-BE49-F238E27FC236}">
                  <a16:creationId xmlns:a16="http://schemas.microsoft.com/office/drawing/2014/main" id="{8F5D899A-023C-44BF-98C1-A680F232110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9" name="Rechthoek 128">
              <a:extLst>
                <a:ext uri="{FF2B5EF4-FFF2-40B4-BE49-F238E27FC236}">
                  <a16:creationId xmlns:a16="http://schemas.microsoft.com/office/drawing/2014/main" id="{562A3A42-FAF4-465D-A999-52B46FB7BC2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0" name="Groep 129">
              <a:extLst>
                <a:ext uri="{FF2B5EF4-FFF2-40B4-BE49-F238E27FC236}">
                  <a16:creationId xmlns:a16="http://schemas.microsoft.com/office/drawing/2014/main" id="{D24AC076-914B-4303-8CD2-3BA2013B9899}"/>
                </a:ext>
              </a:extLst>
            </p:cNvPr>
            <p:cNvGrpSpPr/>
            <p:nvPr userDrawn="1"/>
          </p:nvGrpSpPr>
          <p:grpSpPr>
            <a:xfrm>
              <a:off x="-3311319" y="2164285"/>
              <a:ext cx="825500" cy="209550"/>
              <a:chOff x="13504624" y="2482850"/>
              <a:chExt cx="825500" cy="209550"/>
            </a:xfrm>
          </p:grpSpPr>
          <p:sp>
            <p:nvSpPr>
              <p:cNvPr id="178" name="Rechthoek 177">
                <a:extLst>
                  <a:ext uri="{FF2B5EF4-FFF2-40B4-BE49-F238E27FC236}">
                    <a16:creationId xmlns:a16="http://schemas.microsoft.com/office/drawing/2014/main" id="{A30B09ED-4223-4E2B-B4F8-9C5659EA62C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79" name="Rechte verbindingslijn 178">
                <a:extLst>
                  <a:ext uri="{FF2B5EF4-FFF2-40B4-BE49-F238E27FC236}">
                    <a16:creationId xmlns:a16="http://schemas.microsoft.com/office/drawing/2014/main" id="{413C0326-B759-43BB-AE92-AD069711BF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0" name="Gelijkbenige driehoek 179">
                <a:extLst>
                  <a:ext uri="{FF2B5EF4-FFF2-40B4-BE49-F238E27FC236}">
                    <a16:creationId xmlns:a16="http://schemas.microsoft.com/office/drawing/2014/main" id="{518F0947-D5EC-4672-B545-8B25E6C289C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1" name="Ovaal 130">
              <a:extLst>
                <a:ext uri="{FF2B5EF4-FFF2-40B4-BE49-F238E27FC236}">
                  <a16:creationId xmlns:a16="http://schemas.microsoft.com/office/drawing/2014/main" id="{2D3B2F40-F161-4808-9ACD-D56486C346D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2" name="Rechthoek 131">
              <a:extLst>
                <a:ext uri="{FF2B5EF4-FFF2-40B4-BE49-F238E27FC236}">
                  <a16:creationId xmlns:a16="http://schemas.microsoft.com/office/drawing/2014/main" id="{026D4AF6-CD7B-4DDC-B79E-92F869577F2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3" name="Groep 132">
              <a:extLst>
                <a:ext uri="{FF2B5EF4-FFF2-40B4-BE49-F238E27FC236}">
                  <a16:creationId xmlns:a16="http://schemas.microsoft.com/office/drawing/2014/main" id="{1836F364-2EAF-4A03-A5BB-09138D23474E}"/>
                </a:ext>
              </a:extLst>
            </p:cNvPr>
            <p:cNvGrpSpPr/>
            <p:nvPr userDrawn="1"/>
          </p:nvGrpSpPr>
          <p:grpSpPr>
            <a:xfrm>
              <a:off x="-3441613" y="3457758"/>
              <a:ext cx="622283" cy="612920"/>
              <a:chOff x="12617641" y="3403239"/>
              <a:chExt cx="752963" cy="741634"/>
            </a:xfrm>
          </p:grpSpPr>
          <p:grpSp>
            <p:nvGrpSpPr>
              <p:cNvPr id="162" name="Groep 161">
                <a:extLst>
                  <a:ext uri="{FF2B5EF4-FFF2-40B4-BE49-F238E27FC236}">
                    <a16:creationId xmlns:a16="http://schemas.microsoft.com/office/drawing/2014/main" id="{18AAD5AA-A7C0-47B7-B711-C94294AEF0FB}"/>
                  </a:ext>
                </a:extLst>
              </p:cNvPr>
              <p:cNvGrpSpPr/>
              <p:nvPr userDrawn="1"/>
            </p:nvGrpSpPr>
            <p:grpSpPr>
              <a:xfrm>
                <a:off x="12771530" y="3403239"/>
                <a:ext cx="467176" cy="448491"/>
                <a:chOff x="12782157" y="3403239"/>
                <a:chExt cx="467176" cy="448491"/>
              </a:xfrm>
            </p:grpSpPr>
            <p:grpSp>
              <p:nvGrpSpPr>
                <p:cNvPr id="165" name="Groep 164">
                  <a:extLst>
                    <a:ext uri="{FF2B5EF4-FFF2-40B4-BE49-F238E27FC236}">
                      <a16:creationId xmlns:a16="http://schemas.microsoft.com/office/drawing/2014/main" id="{B8384AAF-FF15-431C-BF31-E95BEC1C6F3E}"/>
                    </a:ext>
                  </a:extLst>
                </p:cNvPr>
                <p:cNvGrpSpPr/>
                <p:nvPr userDrawn="1"/>
              </p:nvGrpSpPr>
              <p:grpSpPr>
                <a:xfrm>
                  <a:off x="12782157" y="3403239"/>
                  <a:ext cx="412976" cy="396132"/>
                  <a:chOff x="13554906" y="3320109"/>
                  <a:chExt cx="443917" cy="425811"/>
                </a:xfrm>
              </p:grpSpPr>
              <p:grpSp>
                <p:nvGrpSpPr>
                  <p:cNvPr id="172" name="Groep 171">
                    <a:extLst>
                      <a:ext uri="{FF2B5EF4-FFF2-40B4-BE49-F238E27FC236}">
                        <a16:creationId xmlns:a16="http://schemas.microsoft.com/office/drawing/2014/main" id="{74F74843-38FA-4563-B7DE-FC86372BCE6E}"/>
                      </a:ext>
                    </a:extLst>
                  </p:cNvPr>
                  <p:cNvGrpSpPr/>
                  <p:nvPr userDrawn="1"/>
                </p:nvGrpSpPr>
                <p:grpSpPr>
                  <a:xfrm>
                    <a:off x="13554906" y="3320109"/>
                    <a:ext cx="443917" cy="425811"/>
                    <a:chOff x="12909684" y="1276143"/>
                    <a:chExt cx="443917" cy="425811"/>
                  </a:xfrm>
                </p:grpSpPr>
                <p:sp>
                  <p:nvSpPr>
                    <p:cNvPr id="175" name="Rechthoek 174">
                      <a:extLst>
                        <a:ext uri="{FF2B5EF4-FFF2-40B4-BE49-F238E27FC236}">
                          <a16:creationId xmlns:a16="http://schemas.microsoft.com/office/drawing/2014/main" id="{34AC472B-208E-444C-98FE-EEA8AC80DBA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6" name="Rechthoek 175">
                      <a:extLst>
                        <a:ext uri="{FF2B5EF4-FFF2-40B4-BE49-F238E27FC236}">
                          <a16:creationId xmlns:a16="http://schemas.microsoft.com/office/drawing/2014/main" id="{E4511790-69A7-4DB7-8852-DE938B58D20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Ovaal 176">
                      <a:extLst>
                        <a:ext uri="{FF2B5EF4-FFF2-40B4-BE49-F238E27FC236}">
                          <a16:creationId xmlns:a16="http://schemas.microsoft.com/office/drawing/2014/main" id="{5595460A-8496-4C40-ADF5-7514046473B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3" name="Afbeelding 172">
                    <a:extLst>
                      <a:ext uri="{FF2B5EF4-FFF2-40B4-BE49-F238E27FC236}">
                        <a16:creationId xmlns:a16="http://schemas.microsoft.com/office/drawing/2014/main" id="{B018FC5C-E197-46A6-935C-8BD57A76C38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4" name="Afbeelding 173">
                    <a:extLst>
                      <a:ext uri="{FF2B5EF4-FFF2-40B4-BE49-F238E27FC236}">
                        <a16:creationId xmlns:a16="http://schemas.microsoft.com/office/drawing/2014/main" id="{D5889773-6BDC-4437-824B-EDE0202B1809}"/>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6" name="Groep 165">
                  <a:extLst>
                    <a:ext uri="{FF2B5EF4-FFF2-40B4-BE49-F238E27FC236}">
                      <a16:creationId xmlns:a16="http://schemas.microsoft.com/office/drawing/2014/main" id="{4C192008-EAC1-47B5-9996-1BB0FAB05521}"/>
                    </a:ext>
                  </a:extLst>
                </p:cNvPr>
                <p:cNvGrpSpPr/>
                <p:nvPr userDrawn="1"/>
              </p:nvGrpSpPr>
              <p:grpSpPr>
                <a:xfrm>
                  <a:off x="13103513" y="3705268"/>
                  <a:ext cx="145820" cy="146462"/>
                  <a:chOff x="13096169" y="3602278"/>
                  <a:chExt cx="145820" cy="146462"/>
                </a:xfrm>
              </p:grpSpPr>
              <p:sp>
                <p:nvSpPr>
                  <p:cNvPr id="170" name="Rechthoek 169">
                    <a:extLst>
                      <a:ext uri="{FF2B5EF4-FFF2-40B4-BE49-F238E27FC236}">
                        <a16:creationId xmlns:a16="http://schemas.microsoft.com/office/drawing/2014/main" id="{64F8FF1A-B72D-4FCC-B866-4D06BC055A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6D0D6C2E-E125-468B-AECA-937312381C4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7" name="Groep 166">
                  <a:extLst>
                    <a:ext uri="{FF2B5EF4-FFF2-40B4-BE49-F238E27FC236}">
                      <a16:creationId xmlns:a16="http://schemas.microsoft.com/office/drawing/2014/main" id="{0F23B0B3-C2AA-495B-AAC2-6F7ACA4EE7E3}"/>
                    </a:ext>
                  </a:extLst>
                </p:cNvPr>
                <p:cNvGrpSpPr/>
                <p:nvPr userDrawn="1"/>
              </p:nvGrpSpPr>
              <p:grpSpPr>
                <a:xfrm rot="10800000">
                  <a:off x="13061402" y="3665637"/>
                  <a:ext cx="145820" cy="146462"/>
                  <a:chOff x="13096169" y="3602278"/>
                  <a:chExt cx="145820" cy="146462"/>
                </a:xfrm>
              </p:grpSpPr>
              <p:sp>
                <p:nvSpPr>
                  <p:cNvPr id="168" name="Rechthoek 167">
                    <a:extLst>
                      <a:ext uri="{FF2B5EF4-FFF2-40B4-BE49-F238E27FC236}">
                        <a16:creationId xmlns:a16="http://schemas.microsoft.com/office/drawing/2014/main" id="{85C7A6B3-BF48-4FB5-8AC3-17630D5AC28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9" name="Rechthoek 168">
                    <a:extLst>
                      <a:ext uri="{FF2B5EF4-FFF2-40B4-BE49-F238E27FC236}">
                        <a16:creationId xmlns:a16="http://schemas.microsoft.com/office/drawing/2014/main" id="{319AA596-7A09-4355-B5A5-1A5C32D4CEE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3" name="Rechthoek 162">
                <a:extLst>
                  <a:ext uri="{FF2B5EF4-FFF2-40B4-BE49-F238E27FC236}">
                    <a16:creationId xmlns:a16="http://schemas.microsoft.com/office/drawing/2014/main" id="{2964FAF7-D1F3-4F5B-82B5-FEE054FC372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4" name="Gelijkbenige driehoek 163">
                <a:extLst>
                  <a:ext uri="{FF2B5EF4-FFF2-40B4-BE49-F238E27FC236}">
                    <a16:creationId xmlns:a16="http://schemas.microsoft.com/office/drawing/2014/main" id="{93B083FC-60D6-4DE5-90FE-ECDF836C5C3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4" name="Ovaal 133">
              <a:extLst>
                <a:ext uri="{FF2B5EF4-FFF2-40B4-BE49-F238E27FC236}">
                  <a16:creationId xmlns:a16="http://schemas.microsoft.com/office/drawing/2014/main" id="{69A68E5F-170C-4516-AE15-AA7843889B1F}"/>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5" name="Rechthoek 134">
              <a:extLst>
                <a:ext uri="{FF2B5EF4-FFF2-40B4-BE49-F238E27FC236}">
                  <a16:creationId xmlns:a16="http://schemas.microsoft.com/office/drawing/2014/main" id="{6F6AF4EA-40FA-4A75-8B1B-5A5193051BA3}"/>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6" name="Groep 135">
              <a:extLst>
                <a:ext uri="{FF2B5EF4-FFF2-40B4-BE49-F238E27FC236}">
                  <a16:creationId xmlns:a16="http://schemas.microsoft.com/office/drawing/2014/main" id="{FC706F02-2A4A-45B8-9CC3-019C1E92B685}"/>
                </a:ext>
              </a:extLst>
            </p:cNvPr>
            <p:cNvGrpSpPr/>
            <p:nvPr userDrawn="1"/>
          </p:nvGrpSpPr>
          <p:grpSpPr>
            <a:xfrm>
              <a:off x="-3314821" y="5023930"/>
              <a:ext cx="1108877" cy="563933"/>
              <a:chOff x="-3314821" y="3885197"/>
              <a:chExt cx="1108877" cy="563933"/>
            </a:xfrm>
          </p:grpSpPr>
          <p:sp>
            <p:nvSpPr>
              <p:cNvPr id="147" name="Rechthoek 146">
                <a:extLst>
                  <a:ext uri="{FF2B5EF4-FFF2-40B4-BE49-F238E27FC236}">
                    <a16:creationId xmlns:a16="http://schemas.microsoft.com/office/drawing/2014/main" id="{7D46CCBA-9945-4C11-AC6F-9F1A83E373D4}"/>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BCDD7BF6-1DDF-4110-8538-1D2FAC19B186}"/>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Tekstvak 148">
                <a:extLst>
                  <a:ext uri="{FF2B5EF4-FFF2-40B4-BE49-F238E27FC236}">
                    <a16:creationId xmlns:a16="http://schemas.microsoft.com/office/drawing/2014/main" id="{45756381-737E-4267-8C09-DD5FED3DCB28}"/>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0" name="Tekstvak 149">
                <a:extLst>
                  <a:ext uri="{FF2B5EF4-FFF2-40B4-BE49-F238E27FC236}">
                    <a16:creationId xmlns:a16="http://schemas.microsoft.com/office/drawing/2014/main" id="{75337392-A580-486F-A20D-41BE7829DDA6}"/>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1" name="Vrije vorm: vorm 150">
                <a:extLst>
                  <a:ext uri="{FF2B5EF4-FFF2-40B4-BE49-F238E27FC236}">
                    <a16:creationId xmlns:a16="http://schemas.microsoft.com/office/drawing/2014/main" id="{544E2B6D-C160-4700-A21B-DF0AC38F0EE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2" name="Groep 151">
                <a:extLst>
                  <a:ext uri="{FF2B5EF4-FFF2-40B4-BE49-F238E27FC236}">
                    <a16:creationId xmlns:a16="http://schemas.microsoft.com/office/drawing/2014/main" id="{4E00978A-691B-430E-A4DD-00B6DEB2027E}"/>
                  </a:ext>
                </a:extLst>
              </p:cNvPr>
              <p:cNvGrpSpPr/>
              <p:nvPr userDrawn="1"/>
            </p:nvGrpSpPr>
            <p:grpSpPr>
              <a:xfrm>
                <a:off x="-3254609" y="3946178"/>
                <a:ext cx="184194" cy="143334"/>
                <a:chOff x="6218544" y="2402421"/>
                <a:chExt cx="144156" cy="112178"/>
              </a:xfrm>
            </p:grpSpPr>
            <p:sp>
              <p:nvSpPr>
                <p:cNvPr id="158" name="Rechthoek 157">
                  <a:extLst>
                    <a:ext uri="{FF2B5EF4-FFF2-40B4-BE49-F238E27FC236}">
                      <a16:creationId xmlns:a16="http://schemas.microsoft.com/office/drawing/2014/main" id="{CBBF962F-B4C9-4F85-A6FE-A0FD3C9031A1}"/>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19BE17CB-BC35-4A06-90F9-F43CB54A8753}"/>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AA6307A2-A811-43B5-9074-CEF998087CF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Koorde 160">
                  <a:extLst>
                    <a:ext uri="{FF2B5EF4-FFF2-40B4-BE49-F238E27FC236}">
                      <a16:creationId xmlns:a16="http://schemas.microsoft.com/office/drawing/2014/main" id="{327649B3-816B-428F-A96A-EE658620819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3" name="Groep 152">
                <a:extLst>
                  <a:ext uri="{FF2B5EF4-FFF2-40B4-BE49-F238E27FC236}">
                    <a16:creationId xmlns:a16="http://schemas.microsoft.com/office/drawing/2014/main" id="{34F0644F-82DB-4CC1-B54B-E4AC26CA98FF}"/>
                  </a:ext>
                </a:extLst>
              </p:cNvPr>
              <p:cNvGrpSpPr/>
              <p:nvPr userDrawn="1"/>
            </p:nvGrpSpPr>
            <p:grpSpPr>
              <a:xfrm>
                <a:off x="-3254609" y="4199853"/>
                <a:ext cx="184194" cy="124747"/>
                <a:chOff x="6218544" y="2636044"/>
                <a:chExt cx="144156" cy="97631"/>
              </a:xfrm>
            </p:grpSpPr>
            <p:sp>
              <p:nvSpPr>
                <p:cNvPr id="154" name="Rechthoek 153">
                  <a:extLst>
                    <a:ext uri="{FF2B5EF4-FFF2-40B4-BE49-F238E27FC236}">
                      <a16:creationId xmlns:a16="http://schemas.microsoft.com/office/drawing/2014/main" id="{62ABD4F1-A806-437C-8151-7496B02C2C5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65C35B1A-EF38-49D5-BD4E-51FF9BADCCA3}"/>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Ovaal 155">
                  <a:extLst>
                    <a:ext uri="{FF2B5EF4-FFF2-40B4-BE49-F238E27FC236}">
                      <a16:creationId xmlns:a16="http://schemas.microsoft.com/office/drawing/2014/main" id="{6762A18C-7F1C-41EE-B02F-4AFCF3494D6B}"/>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47">
                  <a:extLst>
                    <a:ext uri="{FF2B5EF4-FFF2-40B4-BE49-F238E27FC236}">
                      <a16:creationId xmlns:a16="http://schemas.microsoft.com/office/drawing/2014/main" id="{427B52A3-2291-472A-998B-6E2CB659ADCD}"/>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7" name="Rechthoek 136">
              <a:extLst>
                <a:ext uri="{FF2B5EF4-FFF2-40B4-BE49-F238E27FC236}">
                  <a16:creationId xmlns:a16="http://schemas.microsoft.com/office/drawing/2014/main" id="{BF9598EE-45DC-4FF4-8A1A-BAE16F99D036}"/>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A2A82D0F-4E54-4D3A-AAD5-5AF5031F7192}"/>
                </a:ext>
              </a:extLst>
            </p:cNvPr>
            <p:cNvGrpSpPr/>
            <p:nvPr userDrawn="1"/>
          </p:nvGrpSpPr>
          <p:grpSpPr>
            <a:xfrm>
              <a:off x="-376736" y="5595616"/>
              <a:ext cx="283685" cy="283685"/>
              <a:chOff x="-510741" y="5913713"/>
              <a:chExt cx="267555" cy="267555"/>
            </a:xfrm>
          </p:grpSpPr>
          <p:sp>
            <p:nvSpPr>
              <p:cNvPr id="145" name="Ovaal 144">
                <a:extLst>
                  <a:ext uri="{FF2B5EF4-FFF2-40B4-BE49-F238E27FC236}">
                    <a16:creationId xmlns:a16="http://schemas.microsoft.com/office/drawing/2014/main" id="{5C1526B5-F119-4166-8748-FB2792056A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7A1CB366-7F32-4BBB-9386-5A796065BB8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9" name="Groep 138">
              <a:extLst>
                <a:ext uri="{FF2B5EF4-FFF2-40B4-BE49-F238E27FC236}">
                  <a16:creationId xmlns:a16="http://schemas.microsoft.com/office/drawing/2014/main" id="{1FF2B8ED-9AD0-472C-A740-C78D6F3A4B6C}"/>
                </a:ext>
              </a:extLst>
            </p:cNvPr>
            <p:cNvGrpSpPr/>
            <p:nvPr userDrawn="1"/>
          </p:nvGrpSpPr>
          <p:grpSpPr>
            <a:xfrm>
              <a:off x="-938434" y="5904042"/>
              <a:ext cx="627798" cy="576693"/>
              <a:chOff x="-938434" y="4570310"/>
              <a:chExt cx="627798" cy="576693"/>
            </a:xfrm>
          </p:grpSpPr>
          <p:grpSp>
            <p:nvGrpSpPr>
              <p:cNvPr id="140" name="Inspireren">
                <a:extLst>
                  <a:ext uri="{FF2B5EF4-FFF2-40B4-BE49-F238E27FC236}">
                    <a16:creationId xmlns:a16="http://schemas.microsoft.com/office/drawing/2014/main" id="{619FC698-79A7-4A18-92B8-67F3FAF2528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BC7F61EC-5EA0-4A63-B5D1-238AD96C6D8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2EBA6FFB-4BAA-4EF9-87E7-44B41B569FB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027C37E0-8454-4529-B0FA-3184C720E5F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2E02D29B-18F1-46F9-940C-2C8AC8B1329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45C7AFA1-B619-941D-0E63-E20E9500DF69}"/>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8" name="Picture Placeholder 2">
            <a:extLst>
              <a:ext uri="{FF2B5EF4-FFF2-40B4-BE49-F238E27FC236}">
                <a16:creationId xmlns:a16="http://schemas.microsoft.com/office/drawing/2014/main" id="{90953D55-BA0F-47A8-CE38-D102A743751C}"/>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34222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M (2)">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1" y="0"/>
            <a:ext cx="12192000" cy="3989070"/>
          </a:xfrm>
          <a:solidFill>
            <a:schemeClr val="tx1"/>
          </a:solidFill>
        </p:spPr>
        <p:txBody>
          <a:bodyPr/>
          <a:lstStyle>
            <a:lvl1pPr marL="0" indent="0">
              <a:buNone/>
              <a:defRPr/>
            </a:lvl1pPr>
          </a:lstStyle>
          <a:p>
            <a:pPr lvl="0"/>
            <a:r>
              <a:rPr lang="nl-NL"/>
              <a:t> </a:t>
            </a:r>
            <a:endParaRPr lang="nl-NL" dirty="0"/>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4384766"/>
            <a:ext cx="2829496" cy="1826665"/>
          </a:xfrm>
        </p:spPr>
        <p:txBody>
          <a:bodyPr anchor="t"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(2)</a:t>
            </a:r>
          </a:p>
        </p:txBody>
      </p:sp>
      <p:sp>
        <p:nvSpPr>
          <p:cNvPr id="13" name="Tijdelijke aanduiding voor tekst 8">
            <a:extLst>
              <a:ext uri="{FF2B5EF4-FFF2-40B4-BE49-F238E27FC236}">
                <a16:creationId xmlns:a16="http://schemas.microsoft.com/office/drawing/2014/main" id="{71164FE9-3564-4C3A-8A03-696313355A21}"/>
              </a:ext>
            </a:extLst>
          </p:cNvPr>
          <p:cNvSpPr>
            <a:spLocks noGrp="1"/>
          </p:cNvSpPr>
          <p:nvPr>
            <p:ph type="body" sz="quarter" idx="21" hasCustomPrompt="1"/>
          </p:nvPr>
        </p:nvSpPr>
        <p:spPr>
          <a:xfrm>
            <a:off x="960967" y="1085321"/>
            <a:ext cx="2829496" cy="2596030"/>
          </a:xfrm>
        </p:spPr>
        <p:txBody>
          <a:bodyPr anchor="b" anchorCtr="0"/>
          <a:lstStyle>
            <a:lvl1pPr>
              <a:buClr>
                <a:schemeClr val="accent5"/>
              </a:buClr>
              <a:defRPr>
                <a:solidFill>
                  <a:schemeClr val="bg1"/>
                </a:solidFill>
              </a:defRPr>
            </a:lvl1pPr>
            <a:lvl2pPr>
              <a:buClr>
                <a:schemeClr val="accent5"/>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accent5"/>
              </a:buClr>
              <a:defRPr>
                <a:solidFill>
                  <a:schemeClr val="bg1"/>
                </a:solidFill>
              </a:defRPr>
            </a:lvl7pPr>
            <a:lvl8pPr>
              <a:buClr>
                <a:schemeClr val="accent5"/>
              </a:buClr>
              <a:defRPr>
                <a:solidFill>
                  <a:schemeClr val="bg1"/>
                </a:solidFill>
              </a:defRPr>
            </a:lvl8pPr>
            <a:lvl9pPr>
              <a:defRPr>
                <a:solidFill>
                  <a:schemeClr val="bg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endParaRPr lang="nl-NL" dirty="0"/>
          </a:p>
        </p:txBody>
      </p:sp>
      <p:grpSp>
        <p:nvGrpSpPr>
          <p:cNvPr id="15" name="INSTRUCTION">
            <a:extLst>
              <a:ext uri="{FF2B5EF4-FFF2-40B4-BE49-F238E27FC236}">
                <a16:creationId xmlns:a16="http://schemas.microsoft.com/office/drawing/2014/main" id="{DADCC131-814A-490E-AAAB-127B1F73E3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9F29063-A6B1-428F-BD9B-4758528D4B96}"/>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4EED4691-A833-42C6-8C50-95EB26C0343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B780635-B77E-4E80-89C5-FB1859468AA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C9166C7D-D7F9-47F5-9BCA-2C8472EB4C2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5760EA1E-53C7-4092-9BDE-6C1F221BF7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72A8CF49-728F-4521-AB4C-18F4BA95D0A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8E2BD399-9B13-4F7C-9106-B0F52432FAC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B2ECBA82-5EA1-46DD-9495-954E9AD8CB9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D5CD1EF2-0BD3-4F63-BF02-D18D9DD385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F9AFB568-986E-41BA-996D-96B1CC5ACCA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E9F4917D-0A74-4D1A-83CE-92AD71E2F85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BF973501-8921-422A-8236-2A225EAEE81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2B209227-8544-4A94-A9B6-53DAE5AAF949}"/>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209F4D3-DC57-4EAB-BEEC-825D989E82B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CCCBB738-FD43-49BB-B217-594EB2E3F9D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2321DC91-2CAD-4E92-9917-EAFAE52493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8929D4AD-B612-44D8-BB4B-78A863825F91}"/>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59D010B1-CA82-4F7C-ABC6-11C03A2A2E1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D4173102-C9CC-4AD1-AE16-1B54D1D5DFD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4D84CF94-A511-4DC3-9EDE-FE6EFFF5797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F47DF231-F75B-432C-B114-FE24A4C6B59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44B7B34B-BA83-455F-A864-3ED396C95554}"/>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81D46C0-C1AA-4174-AD21-6B39BF1870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BCE6C6D3-94C4-4ADB-AC16-B978AB185F4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5136A107-540E-479A-A067-B56F7BF37F9F}"/>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D19751A1-15C7-428B-8BB3-E52F9D4A50E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E24AD7DE-E3F8-4AAA-A105-AB077E11AE3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AD475390-9C5D-4A42-B538-6C8D2814F0C0}"/>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8C635C21-E4A7-4A05-AF5E-6EB722298234}"/>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AB0CDD90-D903-40D2-80E6-1B987F90A5C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5A2EF578-3E71-461D-93BB-17BBF2A1F4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2D2F18F0-4CE4-477E-B35D-9A070DD15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896609C-26E8-4F14-AEC7-201D8EB8266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882A1DE8-DACF-4081-98BB-4DB5A715C1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1370A2F8-2A62-4306-A9FC-3D47E19C30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7A7E157A-01C4-44B4-864F-E9BC16AE705C}"/>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E9B9D171-598D-41A4-9D0E-92DB510EDA24}"/>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F7D0560-3A54-4FB3-AE95-2456C24019E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61C8FB6-C84D-4999-B078-4ADF1BDE975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60039ECF-650C-4A20-999F-836C219CD68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579A531-D34F-4598-93FC-50511A1DF9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B99F8DF-7757-4C82-8222-D0EE5F05AEB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0A7A324C-F791-49DB-85D6-34A5078AACA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A1297120-F031-4EE7-A226-45C7A629068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FDE4322-C97A-4D8C-855B-33BC609D09F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FF952AEA-1E3E-49BC-A29F-B803AE4BD74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335B8738-E77C-4379-A730-EAAB0F98EC2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5DAC356D-C5CF-4245-B986-D0524D4553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DF19403D-1ADB-4920-9CF0-A5E83299432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3717E2D9-DE67-49DA-9772-A3434344D65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E0063A74-105A-408C-AE1B-9560C3F6867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D8C7615F-755C-4EFF-AECE-AD4EF1E910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EC1E346F-343C-4254-9541-DE0EC4B1FD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42616B9-DFB7-4232-891A-0597F434430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A0CD8F5A-37B7-46B4-9C59-341C427C59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7E3782A-CA86-40A8-AD98-EAD2D7EEB85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2A8B6FD-3598-4566-9159-B17EBD2C18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0321E5F2-F839-4056-BB97-DC2437ACB8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DBADCB76-1532-4BAD-AED1-B14E7F8A30C9}"/>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899A95BE-AFDD-4BCA-BF47-90FE13056EB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EA2BBBEB-7E70-4A64-9003-C62320BE82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F6F1203-B42F-471E-ADBE-5E746D9DE80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AD8B9E6B-CA5A-4A53-BEB7-7385A3EC271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AE738811-4022-44BF-8AC3-252391183AA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10ECA593-526E-4D62-8D7D-D867D98D73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CCEEAC02-1995-43FF-91DC-B4F51A7696DA}"/>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6FFE678D-98B6-46BB-B85A-ADBD3E2EF369}"/>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D953235A-BF61-4571-99AE-C67500663188}"/>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CC308AAC-FC19-4C3E-AB8E-0A38CEA905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1AB9214-38BD-4EEE-BFED-F9A242816BB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1906B060-33F4-4D1B-A427-F5C8FE4FB4C4}"/>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F7726EC0-3F9A-4DFB-945F-A59E737DE84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756FB0DE-0730-434A-802F-1004D96E0CA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87DE0E58-733F-4EF3-8EB5-D5BA872C1C0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A0F2B152-2257-4BD2-B61C-6273576F85B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6DA193CD-549D-4727-96D3-7CCDF2B6AD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403A5A86-03BB-4483-9166-DD86F2AA6A18}"/>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A217D95D-BEEC-4634-8BC2-CC068EB1EBD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A1A1B900-B158-486D-9663-29BAC18824D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30312DB-51E8-48D2-A354-21553ADE8CED}"/>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C7452283-299F-4A26-8EFA-B63CFD0F02B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C237B3E5-F5CF-4516-9047-B61A639FB1B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F2AED1F3-E72C-4A5F-96F0-E068C77DEAC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542739EB-4F9D-400E-A1C4-B3DCE1597C7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2C1B8AE8-EFA1-4056-9683-67FFE689D1A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FBB59581-C1ED-4984-A720-1362BD949E63}"/>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65D813F3-BDC6-453A-A967-B03BF3EFF125}"/>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BD6AD408-C936-4BCE-A39A-A460111EFF77}"/>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BBC341FF-FF12-4A40-BC4F-503A30EE49F9}"/>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720BA782-A7A5-4A33-8EE1-A1234BAA80A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B71F95E-214C-4CFF-869C-A6AA3DF1AC6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8D72E74F-A219-40AD-BB9C-C931121A7BC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CA7B669F-6402-4DC1-8B43-F65B0789C4B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EFD32635-288F-4A8D-91E2-ADC10AACD2B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FB0852BA-5294-4740-A011-F5DFF383E22F}"/>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71B9D6E1-0008-41D7-AE5C-F3D8691837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39A84055-6CFA-4950-A61F-7230844D95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F75C87A1-DCF7-4788-813D-7CC7940FA6A1}"/>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39C3B269-A93B-43EE-8217-645F52CB97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D832EB76-99C2-4F70-B6B9-9798373B58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065283E2-9250-4063-9EE9-1F9C23AB7C2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837F3F94-C99C-4AFD-B5C9-32528EC7F9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6E8D4802-545B-4B7B-A355-D923AFE7B069}"/>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407873E4-D062-4166-9391-11D8D2C33D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69F4D329-8C9C-4441-A037-AE577FC2ED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8DE2015-41A6-42D3-A1C3-C436E7407959}"/>
              </a:ext>
            </a:extLst>
          </p:cNvPr>
          <p:cNvSpPr>
            <a:spLocks noGrp="1"/>
          </p:cNvSpPr>
          <p:nvPr>
            <p:ph type="title" hasCustomPrompt="1"/>
          </p:nvPr>
        </p:nvSpPr>
        <p:spPr/>
        <p:txBody>
          <a:bodyPr/>
          <a:lstStyle>
            <a:lvl1pPr>
              <a:defRPr>
                <a:solidFill>
                  <a:schemeClr val="bg1"/>
                </a:solidFill>
              </a:defRPr>
            </a:lvl1pPr>
          </a:lstStyle>
          <a:p>
            <a:r>
              <a:rPr lang="nl-NL"/>
              <a:t>Title slide</a:t>
            </a:r>
            <a:endParaRPr lang="nl-NL" dirty="0"/>
          </a:p>
        </p:txBody>
      </p:sp>
      <p:sp>
        <p:nvSpPr>
          <p:cNvPr id="123" name="Picture Placeholder 2">
            <a:extLst>
              <a:ext uri="{FF2B5EF4-FFF2-40B4-BE49-F238E27FC236}">
                <a16:creationId xmlns:a16="http://schemas.microsoft.com/office/drawing/2014/main" id="{4B29F271-1DFD-41E7-B742-407E92F9A907}"/>
              </a:ext>
            </a:extLst>
          </p:cNvPr>
          <p:cNvSpPr>
            <a:spLocks noGrp="1" noChangeAspect="1"/>
          </p:cNvSpPr>
          <p:nvPr>
            <p:ph type="pic" idx="36"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grpSp>
        <p:nvGrpSpPr>
          <p:cNvPr id="125" name="INSTRUCTION">
            <a:extLst>
              <a:ext uri="{FF2B5EF4-FFF2-40B4-BE49-F238E27FC236}">
                <a16:creationId xmlns:a16="http://schemas.microsoft.com/office/drawing/2014/main" id="{990F59CA-5C57-4CAD-88CE-8F151F4E0DA4}"/>
              </a:ext>
            </a:extLst>
          </p:cNvPr>
          <p:cNvGrpSpPr/>
          <p:nvPr userDrawn="1"/>
        </p:nvGrpSpPr>
        <p:grpSpPr>
          <a:xfrm>
            <a:off x="16179762" y="2860"/>
            <a:ext cx="3693114" cy="6594665"/>
            <a:chOff x="-3786165" y="0"/>
            <a:chExt cx="3693114" cy="6594665"/>
          </a:xfrm>
        </p:grpSpPr>
        <p:sp>
          <p:nvSpPr>
            <p:cNvPr id="126" name="Rechthoek 125">
              <a:extLst>
                <a:ext uri="{FF2B5EF4-FFF2-40B4-BE49-F238E27FC236}">
                  <a16:creationId xmlns:a16="http://schemas.microsoft.com/office/drawing/2014/main" id="{A22FC9B9-C48F-4309-BAD3-830943B224C4}"/>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7" name="Ovaal 126">
              <a:extLst>
                <a:ext uri="{FF2B5EF4-FFF2-40B4-BE49-F238E27FC236}">
                  <a16:creationId xmlns:a16="http://schemas.microsoft.com/office/drawing/2014/main" id="{742172FC-AC02-46DB-8F3A-5FCC9E900FD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8" name="Rechthoek 127">
              <a:extLst>
                <a:ext uri="{FF2B5EF4-FFF2-40B4-BE49-F238E27FC236}">
                  <a16:creationId xmlns:a16="http://schemas.microsoft.com/office/drawing/2014/main" id="{43B621AA-E5EB-46C5-8C2F-F7DED458ACC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9" name="Groep 128">
              <a:extLst>
                <a:ext uri="{FF2B5EF4-FFF2-40B4-BE49-F238E27FC236}">
                  <a16:creationId xmlns:a16="http://schemas.microsoft.com/office/drawing/2014/main" id="{190714D9-F905-4D85-A0BA-D1744E4BC094}"/>
                </a:ext>
              </a:extLst>
            </p:cNvPr>
            <p:cNvGrpSpPr/>
            <p:nvPr userDrawn="1"/>
          </p:nvGrpSpPr>
          <p:grpSpPr>
            <a:xfrm>
              <a:off x="-3316179" y="1231351"/>
              <a:ext cx="294789" cy="318834"/>
              <a:chOff x="14466489" y="1001522"/>
              <a:chExt cx="290627" cy="314333"/>
            </a:xfrm>
          </p:grpSpPr>
          <p:sp>
            <p:nvSpPr>
              <p:cNvPr id="183" name="Rechthoek 182">
                <a:extLst>
                  <a:ext uri="{FF2B5EF4-FFF2-40B4-BE49-F238E27FC236}">
                    <a16:creationId xmlns:a16="http://schemas.microsoft.com/office/drawing/2014/main" id="{2629E3E6-F5B7-42D2-808A-DA6C59FBC78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Ovaal 183">
                <a:extLst>
                  <a:ext uri="{FF2B5EF4-FFF2-40B4-BE49-F238E27FC236}">
                    <a16:creationId xmlns:a16="http://schemas.microsoft.com/office/drawing/2014/main" id="{3531B0B6-A6B9-4B42-A362-95218665EE0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Vrije vorm: vorm 184">
                <a:extLst>
                  <a:ext uri="{FF2B5EF4-FFF2-40B4-BE49-F238E27FC236}">
                    <a16:creationId xmlns:a16="http://schemas.microsoft.com/office/drawing/2014/main" id="{E61BB82B-03F8-4B53-8071-C547F5D658E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6" name="Rechthoek: afgeronde hoeken 185">
                <a:extLst>
                  <a:ext uri="{FF2B5EF4-FFF2-40B4-BE49-F238E27FC236}">
                    <a16:creationId xmlns:a16="http://schemas.microsoft.com/office/drawing/2014/main" id="{0CE462C0-60D8-45EB-8DE3-9D22356A2A3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7" name="Rechte verbindingslijn 186">
                <a:extLst>
                  <a:ext uri="{FF2B5EF4-FFF2-40B4-BE49-F238E27FC236}">
                    <a16:creationId xmlns:a16="http://schemas.microsoft.com/office/drawing/2014/main" id="{F54A4A5F-7C9B-42A6-A82B-EBB05FFDAD3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Rechte verbindingslijn 187">
                <a:extLst>
                  <a:ext uri="{FF2B5EF4-FFF2-40B4-BE49-F238E27FC236}">
                    <a16:creationId xmlns:a16="http://schemas.microsoft.com/office/drawing/2014/main" id="{9243CE32-33E0-45CB-B139-1B97E8F9789E}"/>
                  </a:ext>
                </a:extLst>
              </p:cNvPr>
              <p:cNvCxnSpPr>
                <a:cxnSpLocks/>
                <a:stCxn id="18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0" name="Ovaal 129">
              <a:extLst>
                <a:ext uri="{FF2B5EF4-FFF2-40B4-BE49-F238E27FC236}">
                  <a16:creationId xmlns:a16="http://schemas.microsoft.com/office/drawing/2014/main" id="{0B2D9484-787D-4292-A3AD-E1869A39EBA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1" name="Rechthoek 130">
              <a:extLst>
                <a:ext uri="{FF2B5EF4-FFF2-40B4-BE49-F238E27FC236}">
                  <a16:creationId xmlns:a16="http://schemas.microsoft.com/office/drawing/2014/main" id="{59F0EE7B-713B-45AD-9D3C-1FFA80B8C17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2" name="Groep 131">
              <a:extLst>
                <a:ext uri="{FF2B5EF4-FFF2-40B4-BE49-F238E27FC236}">
                  <a16:creationId xmlns:a16="http://schemas.microsoft.com/office/drawing/2014/main" id="{7951B791-08B2-48CC-B4FC-76D8A01EC313}"/>
                </a:ext>
              </a:extLst>
            </p:cNvPr>
            <p:cNvGrpSpPr/>
            <p:nvPr userDrawn="1"/>
          </p:nvGrpSpPr>
          <p:grpSpPr>
            <a:xfrm>
              <a:off x="-3311319" y="2164285"/>
              <a:ext cx="825500" cy="209550"/>
              <a:chOff x="13504624" y="2482850"/>
              <a:chExt cx="825500" cy="209550"/>
            </a:xfrm>
          </p:grpSpPr>
          <p:sp>
            <p:nvSpPr>
              <p:cNvPr id="180" name="Rechthoek 179">
                <a:extLst>
                  <a:ext uri="{FF2B5EF4-FFF2-40B4-BE49-F238E27FC236}">
                    <a16:creationId xmlns:a16="http://schemas.microsoft.com/office/drawing/2014/main" id="{4DDF41F2-EAC8-4168-918E-3DFF93EE585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1" name="Rechte verbindingslijn 180">
                <a:extLst>
                  <a:ext uri="{FF2B5EF4-FFF2-40B4-BE49-F238E27FC236}">
                    <a16:creationId xmlns:a16="http://schemas.microsoft.com/office/drawing/2014/main" id="{3864240D-B665-4178-8793-64ECF84B3E6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EBE0AFE9-B28A-49E4-B3BE-EA7CB84E880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3" name="Ovaal 132">
              <a:extLst>
                <a:ext uri="{FF2B5EF4-FFF2-40B4-BE49-F238E27FC236}">
                  <a16:creationId xmlns:a16="http://schemas.microsoft.com/office/drawing/2014/main" id="{5A0CA996-3749-4E4E-988A-676F5606DD1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4" name="Rechthoek 133">
              <a:extLst>
                <a:ext uri="{FF2B5EF4-FFF2-40B4-BE49-F238E27FC236}">
                  <a16:creationId xmlns:a16="http://schemas.microsoft.com/office/drawing/2014/main" id="{FF1D6CBA-78D1-4072-9F5C-60FACA94086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5" name="Groep 134">
              <a:extLst>
                <a:ext uri="{FF2B5EF4-FFF2-40B4-BE49-F238E27FC236}">
                  <a16:creationId xmlns:a16="http://schemas.microsoft.com/office/drawing/2014/main" id="{BD1E0759-AB72-46DD-BBD2-8A005403C853}"/>
                </a:ext>
              </a:extLst>
            </p:cNvPr>
            <p:cNvGrpSpPr/>
            <p:nvPr userDrawn="1"/>
          </p:nvGrpSpPr>
          <p:grpSpPr>
            <a:xfrm>
              <a:off x="-3441613" y="3457758"/>
              <a:ext cx="622283" cy="612920"/>
              <a:chOff x="12617641" y="3403239"/>
              <a:chExt cx="752963" cy="741634"/>
            </a:xfrm>
          </p:grpSpPr>
          <p:grpSp>
            <p:nvGrpSpPr>
              <p:cNvPr id="164" name="Groep 163">
                <a:extLst>
                  <a:ext uri="{FF2B5EF4-FFF2-40B4-BE49-F238E27FC236}">
                    <a16:creationId xmlns:a16="http://schemas.microsoft.com/office/drawing/2014/main" id="{990D235F-01A6-45FF-A776-B50BFA5C7816}"/>
                  </a:ext>
                </a:extLst>
              </p:cNvPr>
              <p:cNvGrpSpPr/>
              <p:nvPr userDrawn="1"/>
            </p:nvGrpSpPr>
            <p:grpSpPr>
              <a:xfrm>
                <a:off x="12771530" y="3403239"/>
                <a:ext cx="467176" cy="448491"/>
                <a:chOff x="12782157" y="3403239"/>
                <a:chExt cx="467176" cy="448491"/>
              </a:xfrm>
            </p:grpSpPr>
            <p:grpSp>
              <p:nvGrpSpPr>
                <p:cNvPr id="167" name="Groep 166">
                  <a:extLst>
                    <a:ext uri="{FF2B5EF4-FFF2-40B4-BE49-F238E27FC236}">
                      <a16:creationId xmlns:a16="http://schemas.microsoft.com/office/drawing/2014/main" id="{E1A502BC-6CC6-4AF4-B1C9-C0FE5ADAA269}"/>
                    </a:ext>
                  </a:extLst>
                </p:cNvPr>
                <p:cNvGrpSpPr/>
                <p:nvPr userDrawn="1"/>
              </p:nvGrpSpPr>
              <p:grpSpPr>
                <a:xfrm>
                  <a:off x="12782157" y="3403239"/>
                  <a:ext cx="412976" cy="396132"/>
                  <a:chOff x="13554906" y="3320109"/>
                  <a:chExt cx="443917" cy="425811"/>
                </a:xfrm>
              </p:grpSpPr>
              <p:grpSp>
                <p:nvGrpSpPr>
                  <p:cNvPr id="174" name="Groep 173">
                    <a:extLst>
                      <a:ext uri="{FF2B5EF4-FFF2-40B4-BE49-F238E27FC236}">
                        <a16:creationId xmlns:a16="http://schemas.microsoft.com/office/drawing/2014/main" id="{7CA9AA4C-3EBB-4B61-95FB-F5744C6CA0D0}"/>
                      </a:ext>
                    </a:extLst>
                  </p:cNvPr>
                  <p:cNvGrpSpPr/>
                  <p:nvPr userDrawn="1"/>
                </p:nvGrpSpPr>
                <p:grpSpPr>
                  <a:xfrm>
                    <a:off x="13554906" y="3320109"/>
                    <a:ext cx="443917" cy="425811"/>
                    <a:chOff x="12909684" y="1276143"/>
                    <a:chExt cx="443917" cy="425811"/>
                  </a:xfrm>
                </p:grpSpPr>
                <p:sp>
                  <p:nvSpPr>
                    <p:cNvPr id="177" name="Rechthoek 176">
                      <a:extLst>
                        <a:ext uri="{FF2B5EF4-FFF2-40B4-BE49-F238E27FC236}">
                          <a16:creationId xmlns:a16="http://schemas.microsoft.com/office/drawing/2014/main" id="{04EF4121-E38F-49C0-BA09-9C517F3241C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Rechthoek 177">
                      <a:extLst>
                        <a:ext uri="{FF2B5EF4-FFF2-40B4-BE49-F238E27FC236}">
                          <a16:creationId xmlns:a16="http://schemas.microsoft.com/office/drawing/2014/main" id="{68D7E550-BE04-43F2-B3D4-0F852BF1BAE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9" name="Ovaal 178">
                      <a:extLst>
                        <a:ext uri="{FF2B5EF4-FFF2-40B4-BE49-F238E27FC236}">
                          <a16:creationId xmlns:a16="http://schemas.microsoft.com/office/drawing/2014/main" id="{589604C2-7781-4DEC-93B2-E2EB9856B06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5" name="Afbeelding 174">
                    <a:extLst>
                      <a:ext uri="{FF2B5EF4-FFF2-40B4-BE49-F238E27FC236}">
                        <a16:creationId xmlns:a16="http://schemas.microsoft.com/office/drawing/2014/main" id="{F5CB94BD-1ADF-402A-BC56-66C4A3E8707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6" name="Afbeelding 175">
                    <a:extLst>
                      <a:ext uri="{FF2B5EF4-FFF2-40B4-BE49-F238E27FC236}">
                        <a16:creationId xmlns:a16="http://schemas.microsoft.com/office/drawing/2014/main" id="{CFA17C28-43B0-41F2-A2DD-18F799DA04DB}"/>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8" name="Groep 167">
                  <a:extLst>
                    <a:ext uri="{FF2B5EF4-FFF2-40B4-BE49-F238E27FC236}">
                      <a16:creationId xmlns:a16="http://schemas.microsoft.com/office/drawing/2014/main" id="{78241A93-3C72-4465-9295-54AB4928FD99}"/>
                    </a:ext>
                  </a:extLst>
                </p:cNvPr>
                <p:cNvGrpSpPr/>
                <p:nvPr userDrawn="1"/>
              </p:nvGrpSpPr>
              <p:grpSpPr>
                <a:xfrm>
                  <a:off x="13103513" y="3705268"/>
                  <a:ext cx="145820" cy="146462"/>
                  <a:chOff x="13096169" y="3602278"/>
                  <a:chExt cx="145820" cy="146462"/>
                </a:xfrm>
              </p:grpSpPr>
              <p:sp>
                <p:nvSpPr>
                  <p:cNvPr id="172" name="Rechthoek 171">
                    <a:extLst>
                      <a:ext uri="{FF2B5EF4-FFF2-40B4-BE49-F238E27FC236}">
                        <a16:creationId xmlns:a16="http://schemas.microsoft.com/office/drawing/2014/main" id="{FBC1D036-9468-46C3-B521-06F87F3F4CB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F1AB7956-A706-44CE-BADE-FEEDDF5223C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9" name="Groep 168">
                  <a:extLst>
                    <a:ext uri="{FF2B5EF4-FFF2-40B4-BE49-F238E27FC236}">
                      <a16:creationId xmlns:a16="http://schemas.microsoft.com/office/drawing/2014/main" id="{D54908D5-3230-4BD7-BAD6-23F0DB46D6FD}"/>
                    </a:ext>
                  </a:extLst>
                </p:cNvPr>
                <p:cNvGrpSpPr/>
                <p:nvPr userDrawn="1"/>
              </p:nvGrpSpPr>
              <p:grpSpPr>
                <a:xfrm rot="10800000">
                  <a:off x="13061402" y="3665637"/>
                  <a:ext cx="145820" cy="146462"/>
                  <a:chOff x="13096169" y="3602278"/>
                  <a:chExt cx="145820" cy="146462"/>
                </a:xfrm>
              </p:grpSpPr>
              <p:sp>
                <p:nvSpPr>
                  <p:cNvPr id="170" name="Rechthoek 169">
                    <a:extLst>
                      <a:ext uri="{FF2B5EF4-FFF2-40B4-BE49-F238E27FC236}">
                        <a16:creationId xmlns:a16="http://schemas.microsoft.com/office/drawing/2014/main" id="{94A61E51-810C-43A2-93AD-0EEE208421C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FA497A22-40D8-4C67-857F-11E5839043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5" name="Rechthoek 164">
                <a:extLst>
                  <a:ext uri="{FF2B5EF4-FFF2-40B4-BE49-F238E27FC236}">
                    <a16:creationId xmlns:a16="http://schemas.microsoft.com/office/drawing/2014/main" id="{34661387-D49B-4810-8C67-10D173B1F07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6" name="Gelijkbenige driehoek 165">
                <a:extLst>
                  <a:ext uri="{FF2B5EF4-FFF2-40B4-BE49-F238E27FC236}">
                    <a16:creationId xmlns:a16="http://schemas.microsoft.com/office/drawing/2014/main" id="{DAE2A1EA-5175-4BB0-BDEC-8C5E60217C2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6" name="Ovaal 135">
              <a:extLst>
                <a:ext uri="{FF2B5EF4-FFF2-40B4-BE49-F238E27FC236}">
                  <a16:creationId xmlns:a16="http://schemas.microsoft.com/office/drawing/2014/main" id="{1BBFBD7E-CBFA-46A7-83AE-584A450B59B9}"/>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7" name="Rechthoek 136">
              <a:extLst>
                <a:ext uri="{FF2B5EF4-FFF2-40B4-BE49-F238E27FC236}">
                  <a16:creationId xmlns:a16="http://schemas.microsoft.com/office/drawing/2014/main" id="{0F138C80-0147-4026-9E6B-20B0839C19F6}"/>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8" name="Groep 137">
              <a:extLst>
                <a:ext uri="{FF2B5EF4-FFF2-40B4-BE49-F238E27FC236}">
                  <a16:creationId xmlns:a16="http://schemas.microsoft.com/office/drawing/2014/main" id="{5E43A701-5DBB-4CFA-B8B2-70E7A3376C3B}"/>
                </a:ext>
              </a:extLst>
            </p:cNvPr>
            <p:cNvGrpSpPr/>
            <p:nvPr userDrawn="1"/>
          </p:nvGrpSpPr>
          <p:grpSpPr>
            <a:xfrm>
              <a:off x="-3314821" y="5023930"/>
              <a:ext cx="1108877" cy="563933"/>
              <a:chOff x="-3314821" y="3885197"/>
              <a:chExt cx="1108877" cy="563933"/>
            </a:xfrm>
          </p:grpSpPr>
          <p:sp>
            <p:nvSpPr>
              <p:cNvPr id="149" name="Rechthoek 148">
                <a:extLst>
                  <a:ext uri="{FF2B5EF4-FFF2-40B4-BE49-F238E27FC236}">
                    <a16:creationId xmlns:a16="http://schemas.microsoft.com/office/drawing/2014/main" id="{3FC235BA-84B6-46C3-8F3A-0D6CC777D124}"/>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3DE82817-7964-492D-B4B2-AE48C32C5297}"/>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Tekstvak 150">
                <a:extLst>
                  <a:ext uri="{FF2B5EF4-FFF2-40B4-BE49-F238E27FC236}">
                    <a16:creationId xmlns:a16="http://schemas.microsoft.com/office/drawing/2014/main" id="{C875C4B4-8F14-46E3-A4DF-537A0E2C7DD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2" name="Tekstvak 151">
                <a:extLst>
                  <a:ext uri="{FF2B5EF4-FFF2-40B4-BE49-F238E27FC236}">
                    <a16:creationId xmlns:a16="http://schemas.microsoft.com/office/drawing/2014/main" id="{978D36B0-6240-4FB2-A7E1-B40378E22256}"/>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3" name="Vrije vorm: vorm 152">
                <a:extLst>
                  <a:ext uri="{FF2B5EF4-FFF2-40B4-BE49-F238E27FC236}">
                    <a16:creationId xmlns:a16="http://schemas.microsoft.com/office/drawing/2014/main" id="{F02F4C3B-0B03-43E8-9435-BA1F8560A6C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4" name="Groep 153">
                <a:extLst>
                  <a:ext uri="{FF2B5EF4-FFF2-40B4-BE49-F238E27FC236}">
                    <a16:creationId xmlns:a16="http://schemas.microsoft.com/office/drawing/2014/main" id="{E9570B9A-8017-4C94-9416-76CF20630DDD}"/>
                  </a:ext>
                </a:extLst>
              </p:cNvPr>
              <p:cNvGrpSpPr/>
              <p:nvPr userDrawn="1"/>
            </p:nvGrpSpPr>
            <p:grpSpPr>
              <a:xfrm>
                <a:off x="-3254609" y="3946178"/>
                <a:ext cx="184194" cy="143334"/>
                <a:chOff x="6218544" y="2402421"/>
                <a:chExt cx="144156" cy="112178"/>
              </a:xfrm>
            </p:grpSpPr>
            <p:sp>
              <p:nvSpPr>
                <p:cNvPr id="160" name="Rechthoek 159">
                  <a:extLst>
                    <a:ext uri="{FF2B5EF4-FFF2-40B4-BE49-F238E27FC236}">
                      <a16:creationId xmlns:a16="http://schemas.microsoft.com/office/drawing/2014/main" id="{9E31193A-F126-47BB-BBD8-9854BC72AC50}"/>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7F6D8537-F6ED-49BB-8D5C-B8D016ED8D0A}"/>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Rechthoek 47">
                  <a:extLst>
                    <a:ext uri="{FF2B5EF4-FFF2-40B4-BE49-F238E27FC236}">
                      <a16:creationId xmlns:a16="http://schemas.microsoft.com/office/drawing/2014/main" id="{CD1B74AB-A659-408C-ACDB-12B3BAB3289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3" name="Koorde 162">
                  <a:extLst>
                    <a:ext uri="{FF2B5EF4-FFF2-40B4-BE49-F238E27FC236}">
                      <a16:creationId xmlns:a16="http://schemas.microsoft.com/office/drawing/2014/main" id="{44FCA209-5226-496A-800E-3E754BAC062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F1115972-DA12-4110-9D0B-59279706847D}"/>
                  </a:ext>
                </a:extLst>
              </p:cNvPr>
              <p:cNvGrpSpPr/>
              <p:nvPr userDrawn="1"/>
            </p:nvGrpSpPr>
            <p:grpSpPr>
              <a:xfrm>
                <a:off x="-3254609" y="4199853"/>
                <a:ext cx="184194" cy="124747"/>
                <a:chOff x="6218544" y="2636044"/>
                <a:chExt cx="144156" cy="97631"/>
              </a:xfrm>
            </p:grpSpPr>
            <p:sp>
              <p:nvSpPr>
                <p:cNvPr id="156" name="Rechthoek 155">
                  <a:extLst>
                    <a:ext uri="{FF2B5EF4-FFF2-40B4-BE49-F238E27FC236}">
                      <a16:creationId xmlns:a16="http://schemas.microsoft.com/office/drawing/2014/main" id="{C2CC45DA-CB8A-498B-8944-66D5CDDB39CD}"/>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F0716847-3578-45A4-9237-938479FA29EB}"/>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74F0DE67-C52D-47B8-9235-6F9FD3DAFBBB}"/>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204BEC7C-34F4-44C8-863B-DF4296ACD7C6}"/>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8E3C8D70-F244-4401-B0BC-70FB051F57E5}"/>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40" name="ICOON_info">
              <a:extLst>
                <a:ext uri="{FF2B5EF4-FFF2-40B4-BE49-F238E27FC236}">
                  <a16:creationId xmlns:a16="http://schemas.microsoft.com/office/drawing/2014/main" id="{69E968F0-FE17-4B56-9AC7-C230B54D0B94}"/>
                </a:ext>
              </a:extLst>
            </p:cNvPr>
            <p:cNvGrpSpPr/>
            <p:nvPr userDrawn="1"/>
          </p:nvGrpSpPr>
          <p:grpSpPr>
            <a:xfrm>
              <a:off x="-376736" y="5595616"/>
              <a:ext cx="283685" cy="283685"/>
              <a:chOff x="-510741" y="5913713"/>
              <a:chExt cx="267555" cy="267555"/>
            </a:xfrm>
          </p:grpSpPr>
          <p:sp>
            <p:nvSpPr>
              <p:cNvPr id="147" name="Ovaal 146">
                <a:extLst>
                  <a:ext uri="{FF2B5EF4-FFF2-40B4-BE49-F238E27FC236}">
                    <a16:creationId xmlns:a16="http://schemas.microsoft.com/office/drawing/2014/main" id="{593E30B5-6A43-4F04-8D22-C050F97CD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8" name="Graphic 163" descr="Informatie">
                <a:extLst>
                  <a:ext uri="{FF2B5EF4-FFF2-40B4-BE49-F238E27FC236}">
                    <a16:creationId xmlns:a16="http://schemas.microsoft.com/office/drawing/2014/main" id="{49344395-45A5-43AD-90C0-7E32B4DE67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D3572FE8-0788-47B7-8017-5474EDB5B591}"/>
                </a:ext>
              </a:extLst>
            </p:cNvPr>
            <p:cNvGrpSpPr/>
            <p:nvPr userDrawn="1"/>
          </p:nvGrpSpPr>
          <p:grpSpPr>
            <a:xfrm>
              <a:off x="-938434" y="5904042"/>
              <a:ext cx="627798" cy="576693"/>
              <a:chOff x="-938434" y="4570310"/>
              <a:chExt cx="627798" cy="576693"/>
            </a:xfrm>
          </p:grpSpPr>
          <p:grpSp>
            <p:nvGrpSpPr>
              <p:cNvPr id="142" name="Inspireren">
                <a:extLst>
                  <a:ext uri="{FF2B5EF4-FFF2-40B4-BE49-F238E27FC236}">
                    <a16:creationId xmlns:a16="http://schemas.microsoft.com/office/drawing/2014/main" id="{2B8AA5D5-AEC5-45E9-8657-0D65FF97B3B8}"/>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4" name="Freeform 12">
                  <a:extLst>
                    <a:ext uri="{FF2B5EF4-FFF2-40B4-BE49-F238E27FC236}">
                      <a16:creationId xmlns:a16="http://schemas.microsoft.com/office/drawing/2014/main" id="{8C3B163C-4266-4DFC-AF6F-EE74DA8B959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3">
                  <a:extLst>
                    <a:ext uri="{FF2B5EF4-FFF2-40B4-BE49-F238E27FC236}">
                      <a16:creationId xmlns:a16="http://schemas.microsoft.com/office/drawing/2014/main" id="{7AD220FF-9EAC-4782-8854-4895439F9DB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6" name="Freeform 14">
                  <a:extLst>
                    <a:ext uri="{FF2B5EF4-FFF2-40B4-BE49-F238E27FC236}">
                      <a16:creationId xmlns:a16="http://schemas.microsoft.com/office/drawing/2014/main" id="{1D6F7471-07AA-4122-BA33-2F8DF924A2B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3" name="Tekstvak 142">
                <a:extLst>
                  <a:ext uri="{FF2B5EF4-FFF2-40B4-BE49-F238E27FC236}">
                    <a16:creationId xmlns:a16="http://schemas.microsoft.com/office/drawing/2014/main" id="{506B55F5-6D72-48BD-A187-27648FF5ABB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9E80AE9E-6533-C250-A69B-0233CD4C8612}"/>
              </a:ext>
            </a:extLst>
          </p:cNvPr>
          <p:cNvSpPr>
            <a:spLocks noGrp="1"/>
          </p:cNvSpPr>
          <p:nvPr>
            <p:ph type="sldNum" sz="quarter" idx="37"/>
          </p:nvPr>
        </p:nvSpPr>
        <p:spPr/>
        <p:txBody>
          <a:bodyPr/>
          <a:lstStyle>
            <a:lvl1pPr>
              <a:defRPr>
                <a:solidFill>
                  <a:schemeClr val="tx1"/>
                </a:solidFill>
              </a:defRPr>
            </a:lvl1pPr>
          </a:lstStyle>
          <a:p>
            <a:fld id="{14F1411D-0280-154F-AEAC-4C20B7AA46B2}" type="slidenum">
              <a:rPr lang="nl-NL" smtClean="0"/>
              <a:pPr/>
              <a:t>‹#›</a:t>
            </a:fld>
            <a:endParaRPr lang="nl-NL" dirty="0"/>
          </a:p>
        </p:txBody>
      </p:sp>
      <p:sp>
        <p:nvSpPr>
          <p:cNvPr id="190" name="Picture Placeholder 2">
            <a:extLst>
              <a:ext uri="{FF2B5EF4-FFF2-40B4-BE49-F238E27FC236}">
                <a16:creationId xmlns:a16="http://schemas.microsoft.com/office/drawing/2014/main" id="{49BA599A-A695-2155-73E1-FE90B9E0BD3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86394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M (3)">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6947065" y="1591294"/>
            <a:ext cx="5244936" cy="5266706"/>
          </a:xfrm>
          <a:solidFill>
            <a:schemeClr val="tx1"/>
          </a:solidFill>
        </p:spPr>
        <p:txBody>
          <a:bodyPr/>
          <a:lstStyle>
            <a:lvl1pPr marL="0" indent="0">
              <a:buNone/>
              <a:defRPr/>
            </a:lvl1pPr>
          </a:lstStyle>
          <a:p>
            <a:pPr lvl="0"/>
            <a:r>
              <a:rPr lang="nl-NL"/>
              <a:t> </a:t>
            </a:r>
            <a:endParaRPr lang="nl-NL" dirty="0"/>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1085320"/>
            <a:ext cx="2828023"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(3)</a:t>
            </a:r>
          </a:p>
        </p:txBody>
      </p:sp>
      <p:grpSp>
        <p:nvGrpSpPr>
          <p:cNvPr id="13" name="INSTRUCTION">
            <a:extLst>
              <a:ext uri="{FF2B5EF4-FFF2-40B4-BE49-F238E27FC236}">
                <a16:creationId xmlns:a16="http://schemas.microsoft.com/office/drawing/2014/main" id="{A2154E8F-850D-4E9A-AD45-3F1FA55BA03B}"/>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179EE2F-B7BE-4E0F-A1C3-AE96E5D48A4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7" name="Ovaal 16">
              <a:extLst>
                <a:ext uri="{FF2B5EF4-FFF2-40B4-BE49-F238E27FC236}">
                  <a16:creationId xmlns:a16="http://schemas.microsoft.com/office/drawing/2014/main" id="{DE49AE7D-2830-4794-88FE-0D1E040ADA1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3ECFDD98-6BC9-409D-ACA9-11750502A9E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91416663-B5CD-45CA-B339-741A9D9512F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97CEFA3-BD93-40FD-A7C6-6E549362D9D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 name="Rechthoek 20">
              <a:extLst>
                <a:ext uri="{FF2B5EF4-FFF2-40B4-BE49-F238E27FC236}">
                  <a16:creationId xmlns:a16="http://schemas.microsoft.com/office/drawing/2014/main" id="{E5C2944E-F7D0-46D8-B8D0-6EAB399D582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2" name="Ovaal 21">
              <a:extLst>
                <a:ext uri="{FF2B5EF4-FFF2-40B4-BE49-F238E27FC236}">
                  <a16:creationId xmlns:a16="http://schemas.microsoft.com/office/drawing/2014/main" id="{B2068B34-191B-45F7-96CA-AD758B1462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7C3E6803-E288-4C81-9AAD-78C5AF3CADC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 name="Ovaal 23">
              <a:extLst>
                <a:ext uri="{FF2B5EF4-FFF2-40B4-BE49-F238E27FC236}">
                  <a16:creationId xmlns:a16="http://schemas.microsoft.com/office/drawing/2014/main" id="{476BABF1-EAE0-4481-8620-C398640D149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E7461F79-60D3-4A80-A1EA-0299F9BEB13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6" name="Ovaal 25">
              <a:extLst>
                <a:ext uri="{FF2B5EF4-FFF2-40B4-BE49-F238E27FC236}">
                  <a16:creationId xmlns:a16="http://schemas.microsoft.com/office/drawing/2014/main" id="{F5778ADF-6CFC-4F3F-905E-510A2A0D2F9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9258096-1F57-4DBB-BD27-3CFD0410EAC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8" name="Ovaal 27">
              <a:extLst>
                <a:ext uri="{FF2B5EF4-FFF2-40B4-BE49-F238E27FC236}">
                  <a16:creationId xmlns:a16="http://schemas.microsoft.com/office/drawing/2014/main" id="{DA4D758F-427C-4732-A169-E258C1FAC63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D95599D5-C3F6-47B0-9938-59D416A235C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0" name="Ovaal 29">
              <a:extLst>
                <a:ext uri="{FF2B5EF4-FFF2-40B4-BE49-F238E27FC236}">
                  <a16:creationId xmlns:a16="http://schemas.microsoft.com/office/drawing/2014/main" id="{871AB322-9834-4E9C-965B-C9976A97EE1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5F2FEB6-DBE5-47D0-91E6-745B5DF65D0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2" name="Ovaal 31">
              <a:extLst>
                <a:ext uri="{FF2B5EF4-FFF2-40B4-BE49-F238E27FC236}">
                  <a16:creationId xmlns:a16="http://schemas.microsoft.com/office/drawing/2014/main" id="{48DF7145-E81F-4303-954D-F27E251E414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89C995E7-AF86-430E-A5B5-DB927974E152}"/>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4" name="Ovaal 33">
              <a:extLst>
                <a:ext uri="{FF2B5EF4-FFF2-40B4-BE49-F238E27FC236}">
                  <a16:creationId xmlns:a16="http://schemas.microsoft.com/office/drawing/2014/main" id="{5614476C-F775-4C54-B805-F56DC6D4CD9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104E99F5-69AB-4953-A9D4-8015C099FA0A}"/>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6" name="Rechthoek 35">
              <a:extLst>
                <a:ext uri="{FF2B5EF4-FFF2-40B4-BE49-F238E27FC236}">
                  <a16:creationId xmlns:a16="http://schemas.microsoft.com/office/drawing/2014/main" id="{670495FB-6773-4950-9E38-BE2FD992624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7" name="ICOON_info">
              <a:extLst>
                <a:ext uri="{FF2B5EF4-FFF2-40B4-BE49-F238E27FC236}">
                  <a16:creationId xmlns:a16="http://schemas.microsoft.com/office/drawing/2014/main" id="{EF1FA82F-4003-4FC9-9BE9-B65B945D8B8B}"/>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8BF3AC3E-91B3-431B-9D7D-FE0679D797B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6427E86F-8C51-44F6-BF26-2551FF23DC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BB6EA410-2C53-47FB-88EF-C5172401C6BE}"/>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2515D695-0B60-4213-B9A3-3046222193B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FCFD2872-4004-4BF3-95A1-86173858608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CF1A787-157B-44B1-91E4-611158F80475}"/>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5CA6A4C2-5685-466B-9446-B589C0D6DE3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ADBE2697-D088-4BA8-95B5-091E58FE9B6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FB5BEDC-E856-457D-BBF1-E7F715817A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68AD060-90A6-4AF0-A124-590220C9A56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8214B33-EFBD-4540-AF4C-22F0F4C540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C84204C-0E36-4998-AE0F-2ED5A363F0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81EDDF5-FA67-4981-B02F-0D79E7A07FD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756F441F-591A-40BD-82CB-6E2B2AC8BAAB}"/>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EB05D13F-34AC-4A96-865E-413E96208F57}"/>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62057996-C545-48DF-A6B3-71C7025D81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E54DDBE-E60B-4A32-8FD6-83B49629BD7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03E5311-9729-40C7-9037-2C9AADE77A5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53E6962-468B-4BD1-AB8A-881EF942FB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177A488E-F549-4C08-B044-8495458CF89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61F4840-7E01-4FCA-A57C-472973B4D7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AA115F46-CBEF-4831-A9FC-F3F88BDFCE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0E5CD3D7-6433-495C-B30E-4B6AB029DC1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7D2EC56A-5137-460A-9B64-B02D8C961BC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55EACF1E-CB9F-4FC9-AEFE-DF62D069733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58C27116-FD04-4F26-8928-ADDC8FCD616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29575A30-7ADB-4ACD-BB84-899FF06226E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08736939-29C5-4EA5-B9C1-5434223A29B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59460E8-B07A-4FB0-8849-7FA0DBD9A8C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D96B9F1-F5E4-417F-99BE-3F90AD96FE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636AE4B7-1037-4B27-AF03-2E2E80F4A5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CF7379B-C51B-4168-A93B-D501FD626C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236AC577-3AA4-45F8-BCD3-D08C208701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5DA7ADE5-40F7-4DD6-AF21-D92515D8D74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5CD831B1-BF5F-4838-8994-E6F7567FDD6A}"/>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2E0838EF-4045-4339-ACD1-A602048685A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BFFFC029-D64D-48D3-9DDF-184836CAD993}"/>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1860BFE-B3FF-4267-8B6F-7A7E6A4AA1D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87CEBEA2-DA7F-4DEF-ADDD-EB1D49CB0D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DCB69F9E-0507-4BD8-8B6F-202EBFAF0A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412572A-C337-4B43-A382-194225C0C4B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18EBC45-320B-44A2-BEDA-34386727B6A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F2BE2989-5C1A-43DF-B593-369A55418F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1" name="INSTRUCTION">
            <a:extLst>
              <a:ext uri="{FF2B5EF4-FFF2-40B4-BE49-F238E27FC236}">
                <a16:creationId xmlns:a16="http://schemas.microsoft.com/office/drawing/2014/main" id="{FA501948-4C4D-40B8-BCB3-C7FCF318EED7}"/>
              </a:ext>
            </a:extLst>
          </p:cNvPr>
          <p:cNvGrpSpPr/>
          <p:nvPr userDrawn="1"/>
        </p:nvGrpSpPr>
        <p:grpSpPr>
          <a:xfrm>
            <a:off x="12377595" y="1"/>
            <a:ext cx="3693386" cy="5084661"/>
            <a:chOff x="-3786437" y="1"/>
            <a:chExt cx="3693386" cy="5084661"/>
          </a:xfrm>
        </p:grpSpPr>
        <p:sp>
          <p:nvSpPr>
            <p:cNvPr id="82" name="Rechthoek 81">
              <a:extLst>
                <a:ext uri="{FF2B5EF4-FFF2-40B4-BE49-F238E27FC236}">
                  <a16:creationId xmlns:a16="http://schemas.microsoft.com/office/drawing/2014/main" id="{7A2E71EA-F0F8-4AF7-AC3C-3218C4284885}"/>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3" name="Rechthoek 82">
              <a:extLst>
                <a:ext uri="{FF2B5EF4-FFF2-40B4-BE49-F238E27FC236}">
                  <a16:creationId xmlns:a16="http://schemas.microsoft.com/office/drawing/2014/main" id="{F3B92EFA-6FAB-432C-BC4C-11D2BBECAA3F}"/>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4" name="Ovaal 83">
              <a:extLst>
                <a:ext uri="{FF2B5EF4-FFF2-40B4-BE49-F238E27FC236}">
                  <a16:creationId xmlns:a16="http://schemas.microsoft.com/office/drawing/2014/main" id="{02735895-3DA6-4ADB-BA3F-44B76B2D93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5BEF3D3E-1CE8-4D72-ACCA-6A123C00442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4F254E1-F89A-4BFE-85B3-1131AC6B88A3}"/>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75443BE4-9242-4523-A554-96931005524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90E33467-B8C0-4A25-A337-B46803404A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50594D4A-43D0-46C4-8A2E-8EA23EF1FF2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82951B7C-F3D6-447D-BD30-63826795116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B8E16C3-16F2-46B8-BC08-99CA42C1EC0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1D44EA7C-2A5E-40D2-9EEC-E74FB3DD574A}"/>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5742CB75-BD99-4741-AA82-63BB4AD8F4B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0D6B5CB6-DA3A-462C-A2A3-A8CA3AFA8C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523DE750-35DC-41D5-AD31-8CA133DD9B0A}"/>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B6B6C786-A270-49E0-9C5E-E714286A4A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3" name="Rechte verbindingslijn 112">
                <a:extLst>
                  <a:ext uri="{FF2B5EF4-FFF2-40B4-BE49-F238E27FC236}">
                    <a16:creationId xmlns:a16="http://schemas.microsoft.com/office/drawing/2014/main" id="{052F02CB-22A6-4E28-A068-40670590559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02845B0F-A315-45AF-B4C0-687F94AA7E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5FA0D52A-B68D-4780-8627-D1D86145561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2A10307F-F5A8-4615-94C4-84803C70E30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2" name="Groep 91">
              <a:extLst>
                <a:ext uri="{FF2B5EF4-FFF2-40B4-BE49-F238E27FC236}">
                  <a16:creationId xmlns:a16="http://schemas.microsoft.com/office/drawing/2014/main" id="{E52A5746-6763-4F22-B622-A867265CED5C}"/>
                </a:ext>
              </a:extLst>
            </p:cNvPr>
            <p:cNvGrpSpPr/>
            <p:nvPr userDrawn="1"/>
          </p:nvGrpSpPr>
          <p:grpSpPr>
            <a:xfrm>
              <a:off x="-3441613" y="3457758"/>
              <a:ext cx="622283" cy="612920"/>
              <a:chOff x="12617641" y="3403239"/>
              <a:chExt cx="752963" cy="741634"/>
            </a:xfrm>
          </p:grpSpPr>
          <p:grpSp>
            <p:nvGrpSpPr>
              <p:cNvPr id="96" name="Groep 95">
                <a:extLst>
                  <a:ext uri="{FF2B5EF4-FFF2-40B4-BE49-F238E27FC236}">
                    <a16:creationId xmlns:a16="http://schemas.microsoft.com/office/drawing/2014/main" id="{4DE9ADC9-7A7F-493F-9A28-304E36C878D0}"/>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D912A58A-476B-4A7E-8614-6521F53058D2}"/>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E53BBDC9-EDA2-473B-A3DF-F525E9287CC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77789417-3DB9-4CD9-96F6-AAC718E99D5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CA2A20C0-C077-43BA-B538-4C5D7727953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6F7907E-0485-462C-89B3-66B25302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8D3384E5-D699-4D52-BEC6-D306742DD6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46AE580C-70A0-47A4-80C8-628CD994278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FCCB6185-39FD-463C-89EB-E76F237F978B}"/>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FA06A727-2E63-41F3-B3B2-5AF878561EB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8809ED3E-E542-42AA-B0AC-012C2E2ED25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B0D78154-3816-4D03-BCCC-7C023FB0BBCC}"/>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9C399F12-9E57-483F-810E-E605582E76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D8F3B8CB-55AE-461A-BCA8-7A325497505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20EC6853-2E80-46D1-A56E-FDE702EDA08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8" name="Gelijkbenige driehoek 97">
                <a:extLst>
                  <a:ext uri="{FF2B5EF4-FFF2-40B4-BE49-F238E27FC236}">
                    <a16:creationId xmlns:a16="http://schemas.microsoft.com/office/drawing/2014/main" id="{27841350-8C55-47C1-BA72-84027DE3873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5F7DCB40-4424-48D0-99A5-1B39A1E10BA1}"/>
                </a:ext>
              </a:extLst>
            </p:cNvPr>
            <p:cNvGrpSpPr/>
            <p:nvPr userDrawn="1"/>
          </p:nvGrpSpPr>
          <p:grpSpPr>
            <a:xfrm>
              <a:off x="-376736" y="4085613"/>
              <a:ext cx="283685" cy="283685"/>
              <a:chOff x="-510741" y="5913713"/>
              <a:chExt cx="267555" cy="267555"/>
            </a:xfrm>
          </p:grpSpPr>
          <p:sp>
            <p:nvSpPr>
              <p:cNvPr id="94" name="Ovaal 93">
                <a:extLst>
                  <a:ext uri="{FF2B5EF4-FFF2-40B4-BE49-F238E27FC236}">
                    <a16:creationId xmlns:a16="http://schemas.microsoft.com/office/drawing/2014/main" id="{BA47597F-7BD6-4D60-9E4F-2FEF0A6FB1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3D4602B6-FFE9-456B-B9AC-019FF1C4D6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10FEF71-F860-4127-AD90-FE88D53F3CA8}"/>
              </a:ext>
            </a:extLst>
          </p:cNvPr>
          <p:cNvSpPr>
            <a:spLocks noGrp="1"/>
          </p:cNvSpPr>
          <p:nvPr>
            <p:ph type="title" hasCustomPrompt="1"/>
          </p:nvPr>
        </p:nvSpPr>
        <p:spPr/>
        <p:txBody>
          <a:bodyPr/>
          <a:lstStyle>
            <a:lvl1pPr>
              <a:defRPr/>
            </a:lvl1pPr>
          </a:lstStyle>
          <a:p>
            <a:r>
              <a:rPr lang="nl-NL"/>
              <a:t>Title slide</a:t>
            </a:r>
            <a:endParaRPr lang="nl-NL" dirty="0"/>
          </a:p>
        </p:txBody>
      </p:sp>
      <p:sp>
        <p:nvSpPr>
          <p:cNvPr id="122" name="Picture Placeholder 2">
            <a:extLst>
              <a:ext uri="{FF2B5EF4-FFF2-40B4-BE49-F238E27FC236}">
                <a16:creationId xmlns:a16="http://schemas.microsoft.com/office/drawing/2014/main" id="{2F96859D-5615-4488-AC0F-57E0616830C1}"/>
              </a:ext>
            </a:extLst>
          </p:cNvPr>
          <p:cNvSpPr>
            <a:spLocks noGrp="1" noChangeAspect="1"/>
          </p:cNvSpPr>
          <p:nvPr>
            <p:ph type="pic" idx="36"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grpSp>
        <p:nvGrpSpPr>
          <p:cNvPr id="124" name="INSTRUCTION">
            <a:extLst>
              <a:ext uri="{FF2B5EF4-FFF2-40B4-BE49-F238E27FC236}">
                <a16:creationId xmlns:a16="http://schemas.microsoft.com/office/drawing/2014/main" id="{559206B0-3C5F-4917-ABCB-DF8AF6E355EB}"/>
              </a:ext>
            </a:extLst>
          </p:cNvPr>
          <p:cNvGrpSpPr/>
          <p:nvPr userDrawn="1"/>
        </p:nvGrpSpPr>
        <p:grpSpPr>
          <a:xfrm>
            <a:off x="16179762" y="2860"/>
            <a:ext cx="3693114" cy="6594665"/>
            <a:chOff x="-3786165" y="0"/>
            <a:chExt cx="3693114" cy="6594665"/>
          </a:xfrm>
        </p:grpSpPr>
        <p:sp>
          <p:nvSpPr>
            <p:cNvPr id="125" name="Rechthoek 124">
              <a:extLst>
                <a:ext uri="{FF2B5EF4-FFF2-40B4-BE49-F238E27FC236}">
                  <a16:creationId xmlns:a16="http://schemas.microsoft.com/office/drawing/2014/main" id="{688A624D-020B-4973-89F3-4D52FD870076}"/>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6" name="Ovaal 125">
              <a:extLst>
                <a:ext uri="{FF2B5EF4-FFF2-40B4-BE49-F238E27FC236}">
                  <a16:creationId xmlns:a16="http://schemas.microsoft.com/office/drawing/2014/main" id="{05B737C5-FCFE-4DD2-8A35-77B968C2C74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7" name="Rechthoek 126">
              <a:extLst>
                <a:ext uri="{FF2B5EF4-FFF2-40B4-BE49-F238E27FC236}">
                  <a16:creationId xmlns:a16="http://schemas.microsoft.com/office/drawing/2014/main" id="{DF58DE56-8821-49C0-93B2-5701272FA506}"/>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8" name="Groep 127">
              <a:extLst>
                <a:ext uri="{FF2B5EF4-FFF2-40B4-BE49-F238E27FC236}">
                  <a16:creationId xmlns:a16="http://schemas.microsoft.com/office/drawing/2014/main" id="{D5B26113-DCE0-4D55-82FA-E6BF2FF42EBD}"/>
                </a:ext>
              </a:extLst>
            </p:cNvPr>
            <p:cNvGrpSpPr/>
            <p:nvPr userDrawn="1"/>
          </p:nvGrpSpPr>
          <p:grpSpPr>
            <a:xfrm>
              <a:off x="-3316179" y="1231351"/>
              <a:ext cx="294789" cy="318834"/>
              <a:chOff x="14466489" y="1001522"/>
              <a:chExt cx="290627" cy="314333"/>
            </a:xfrm>
          </p:grpSpPr>
          <p:sp>
            <p:nvSpPr>
              <p:cNvPr id="182" name="Rechthoek 181">
                <a:extLst>
                  <a:ext uri="{FF2B5EF4-FFF2-40B4-BE49-F238E27FC236}">
                    <a16:creationId xmlns:a16="http://schemas.microsoft.com/office/drawing/2014/main" id="{20936B3B-9D59-448C-AD05-4F00D177F9E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DD294836-D833-4C14-B7F6-179C22B6A53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Vrije vorm: vorm 183">
                <a:extLst>
                  <a:ext uri="{FF2B5EF4-FFF2-40B4-BE49-F238E27FC236}">
                    <a16:creationId xmlns:a16="http://schemas.microsoft.com/office/drawing/2014/main" id="{48937030-F9FE-47B6-AECF-AB0CCEA7425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Rechthoek: afgeronde hoeken 184">
                <a:extLst>
                  <a:ext uri="{FF2B5EF4-FFF2-40B4-BE49-F238E27FC236}">
                    <a16:creationId xmlns:a16="http://schemas.microsoft.com/office/drawing/2014/main" id="{71CECD99-616C-4326-9F44-7CE353D4112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6" name="Rechte verbindingslijn 185">
                <a:extLst>
                  <a:ext uri="{FF2B5EF4-FFF2-40B4-BE49-F238E27FC236}">
                    <a16:creationId xmlns:a16="http://schemas.microsoft.com/office/drawing/2014/main" id="{9EC2BD39-3A71-4839-A703-F9A4043937E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30C1A83B-99B6-4A79-8177-7A80868BADC1}"/>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28">
              <a:extLst>
                <a:ext uri="{FF2B5EF4-FFF2-40B4-BE49-F238E27FC236}">
                  <a16:creationId xmlns:a16="http://schemas.microsoft.com/office/drawing/2014/main" id="{B703798E-B1C0-484F-8CF5-D4E521ECFDC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0" name="Rechthoek 129">
              <a:extLst>
                <a:ext uri="{FF2B5EF4-FFF2-40B4-BE49-F238E27FC236}">
                  <a16:creationId xmlns:a16="http://schemas.microsoft.com/office/drawing/2014/main" id="{EED11D87-E7B6-4258-8CA2-AAFE3AB991F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1" name="Groep 130">
              <a:extLst>
                <a:ext uri="{FF2B5EF4-FFF2-40B4-BE49-F238E27FC236}">
                  <a16:creationId xmlns:a16="http://schemas.microsoft.com/office/drawing/2014/main" id="{6A0CE426-1766-4152-B024-50E258BEB344}"/>
                </a:ext>
              </a:extLst>
            </p:cNvPr>
            <p:cNvGrpSpPr/>
            <p:nvPr userDrawn="1"/>
          </p:nvGrpSpPr>
          <p:grpSpPr>
            <a:xfrm>
              <a:off x="-3311319" y="2164285"/>
              <a:ext cx="825500" cy="209550"/>
              <a:chOff x="13504624" y="2482850"/>
              <a:chExt cx="825500" cy="209550"/>
            </a:xfrm>
          </p:grpSpPr>
          <p:sp>
            <p:nvSpPr>
              <p:cNvPr id="179" name="Rechthoek 178">
                <a:extLst>
                  <a:ext uri="{FF2B5EF4-FFF2-40B4-BE49-F238E27FC236}">
                    <a16:creationId xmlns:a16="http://schemas.microsoft.com/office/drawing/2014/main" id="{C7BAD3FF-B7DE-403A-A89E-812D1D66422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0" name="Rechte verbindingslijn 179">
                <a:extLst>
                  <a:ext uri="{FF2B5EF4-FFF2-40B4-BE49-F238E27FC236}">
                    <a16:creationId xmlns:a16="http://schemas.microsoft.com/office/drawing/2014/main" id="{C966AD71-1494-43BB-B762-17475C7915C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1B1E4A77-A6AA-4DC3-930C-F5F4CC42FCA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2" name="Ovaal 131">
              <a:extLst>
                <a:ext uri="{FF2B5EF4-FFF2-40B4-BE49-F238E27FC236}">
                  <a16:creationId xmlns:a16="http://schemas.microsoft.com/office/drawing/2014/main" id="{2D5D9CD5-05AC-40A1-AF02-5D414A64E62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3" name="Rechthoek 132">
              <a:extLst>
                <a:ext uri="{FF2B5EF4-FFF2-40B4-BE49-F238E27FC236}">
                  <a16:creationId xmlns:a16="http://schemas.microsoft.com/office/drawing/2014/main" id="{F65F4422-21D9-4455-994E-616428F96C71}"/>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4" name="Groep 133">
              <a:extLst>
                <a:ext uri="{FF2B5EF4-FFF2-40B4-BE49-F238E27FC236}">
                  <a16:creationId xmlns:a16="http://schemas.microsoft.com/office/drawing/2014/main" id="{1FD2AD8E-154A-4D9C-9E7A-8D5F94EC4DCE}"/>
                </a:ext>
              </a:extLst>
            </p:cNvPr>
            <p:cNvGrpSpPr/>
            <p:nvPr userDrawn="1"/>
          </p:nvGrpSpPr>
          <p:grpSpPr>
            <a:xfrm>
              <a:off x="-3441613" y="3457758"/>
              <a:ext cx="622283" cy="612920"/>
              <a:chOff x="12617641" y="3403239"/>
              <a:chExt cx="752963" cy="741634"/>
            </a:xfrm>
          </p:grpSpPr>
          <p:grpSp>
            <p:nvGrpSpPr>
              <p:cNvPr id="163" name="Groep 162">
                <a:extLst>
                  <a:ext uri="{FF2B5EF4-FFF2-40B4-BE49-F238E27FC236}">
                    <a16:creationId xmlns:a16="http://schemas.microsoft.com/office/drawing/2014/main" id="{AB1B3AD2-B511-47B9-8E1A-CBE74F7039B8}"/>
                  </a:ext>
                </a:extLst>
              </p:cNvPr>
              <p:cNvGrpSpPr/>
              <p:nvPr userDrawn="1"/>
            </p:nvGrpSpPr>
            <p:grpSpPr>
              <a:xfrm>
                <a:off x="12771530" y="3403239"/>
                <a:ext cx="467176" cy="448491"/>
                <a:chOff x="12782157" y="3403239"/>
                <a:chExt cx="467176" cy="448491"/>
              </a:xfrm>
            </p:grpSpPr>
            <p:grpSp>
              <p:nvGrpSpPr>
                <p:cNvPr id="166" name="Groep 165">
                  <a:extLst>
                    <a:ext uri="{FF2B5EF4-FFF2-40B4-BE49-F238E27FC236}">
                      <a16:creationId xmlns:a16="http://schemas.microsoft.com/office/drawing/2014/main" id="{AB842085-7828-4B4F-984B-51C8F176D8EC}"/>
                    </a:ext>
                  </a:extLst>
                </p:cNvPr>
                <p:cNvGrpSpPr/>
                <p:nvPr userDrawn="1"/>
              </p:nvGrpSpPr>
              <p:grpSpPr>
                <a:xfrm>
                  <a:off x="12782157" y="3403239"/>
                  <a:ext cx="412976" cy="396132"/>
                  <a:chOff x="13554906" y="3320109"/>
                  <a:chExt cx="443917" cy="425811"/>
                </a:xfrm>
              </p:grpSpPr>
              <p:grpSp>
                <p:nvGrpSpPr>
                  <p:cNvPr id="173" name="Groep 172">
                    <a:extLst>
                      <a:ext uri="{FF2B5EF4-FFF2-40B4-BE49-F238E27FC236}">
                        <a16:creationId xmlns:a16="http://schemas.microsoft.com/office/drawing/2014/main" id="{9ABF67A3-49BD-4489-A57C-2EF3298CF3E3}"/>
                      </a:ext>
                    </a:extLst>
                  </p:cNvPr>
                  <p:cNvGrpSpPr/>
                  <p:nvPr userDrawn="1"/>
                </p:nvGrpSpPr>
                <p:grpSpPr>
                  <a:xfrm>
                    <a:off x="13554906" y="3320109"/>
                    <a:ext cx="443917" cy="425811"/>
                    <a:chOff x="12909684" y="1276143"/>
                    <a:chExt cx="443917" cy="425811"/>
                  </a:xfrm>
                </p:grpSpPr>
                <p:sp>
                  <p:nvSpPr>
                    <p:cNvPr id="176" name="Rechthoek 175">
                      <a:extLst>
                        <a:ext uri="{FF2B5EF4-FFF2-40B4-BE49-F238E27FC236}">
                          <a16:creationId xmlns:a16="http://schemas.microsoft.com/office/drawing/2014/main" id="{BCB6AAB4-A0CB-4344-B1F9-7FA7A9990C6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2851A532-CF5D-4C50-8E1B-1097FC5DBA5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D5C8CB05-30B8-4CFE-8027-C6332822D05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4" name="Afbeelding 173">
                    <a:extLst>
                      <a:ext uri="{FF2B5EF4-FFF2-40B4-BE49-F238E27FC236}">
                        <a16:creationId xmlns:a16="http://schemas.microsoft.com/office/drawing/2014/main" id="{42278558-AE93-4C62-9491-5389E6764A77}"/>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5" name="Afbeelding 174">
                    <a:extLst>
                      <a:ext uri="{FF2B5EF4-FFF2-40B4-BE49-F238E27FC236}">
                        <a16:creationId xmlns:a16="http://schemas.microsoft.com/office/drawing/2014/main" id="{2FD9B269-1A33-4A86-A54A-01B85BECB2B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7" name="Groep 166">
                  <a:extLst>
                    <a:ext uri="{FF2B5EF4-FFF2-40B4-BE49-F238E27FC236}">
                      <a16:creationId xmlns:a16="http://schemas.microsoft.com/office/drawing/2014/main" id="{97325402-15FF-468B-B627-8C329F892DBF}"/>
                    </a:ext>
                  </a:extLst>
                </p:cNvPr>
                <p:cNvGrpSpPr/>
                <p:nvPr userDrawn="1"/>
              </p:nvGrpSpPr>
              <p:grpSpPr>
                <a:xfrm>
                  <a:off x="13103513" y="3705268"/>
                  <a:ext cx="145820" cy="146462"/>
                  <a:chOff x="13096169" y="3602278"/>
                  <a:chExt cx="145820" cy="146462"/>
                </a:xfrm>
              </p:grpSpPr>
              <p:sp>
                <p:nvSpPr>
                  <p:cNvPr id="171" name="Rechthoek 170">
                    <a:extLst>
                      <a:ext uri="{FF2B5EF4-FFF2-40B4-BE49-F238E27FC236}">
                        <a16:creationId xmlns:a16="http://schemas.microsoft.com/office/drawing/2014/main" id="{7641B3FC-E078-4E5C-9F8B-949ADBA26E4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2" name="Rechthoek 171">
                    <a:extLst>
                      <a:ext uri="{FF2B5EF4-FFF2-40B4-BE49-F238E27FC236}">
                        <a16:creationId xmlns:a16="http://schemas.microsoft.com/office/drawing/2014/main" id="{CD27A594-5D83-4389-894E-AB619E422DB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8" name="Groep 167">
                  <a:extLst>
                    <a:ext uri="{FF2B5EF4-FFF2-40B4-BE49-F238E27FC236}">
                      <a16:creationId xmlns:a16="http://schemas.microsoft.com/office/drawing/2014/main" id="{E57930FB-3199-4BF7-B34A-57C5C153B67F}"/>
                    </a:ext>
                  </a:extLst>
                </p:cNvPr>
                <p:cNvGrpSpPr/>
                <p:nvPr userDrawn="1"/>
              </p:nvGrpSpPr>
              <p:grpSpPr>
                <a:xfrm rot="10800000">
                  <a:off x="13061402" y="3665637"/>
                  <a:ext cx="145820" cy="146462"/>
                  <a:chOff x="13096169" y="3602278"/>
                  <a:chExt cx="145820" cy="146462"/>
                </a:xfrm>
              </p:grpSpPr>
              <p:sp>
                <p:nvSpPr>
                  <p:cNvPr id="169" name="Rechthoek 168">
                    <a:extLst>
                      <a:ext uri="{FF2B5EF4-FFF2-40B4-BE49-F238E27FC236}">
                        <a16:creationId xmlns:a16="http://schemas.microsoft.com/office/drawing/2014/main" id="{F7971760-C219-4ED4-86C1-FFA87C6FA0C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9274616F-055D-44C7-9596-4C25AD03E7E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4" name="Rechthoek 163">
                <a:extLst>
                  <a:ext uri="{FF2B5EF4-FFF2-40B4-BE49-F238E27FC236}">
                    <a16:creationId xmlns:a16="http://schemas.microsoft.com/office/drawing/2014/main" id="{3BB125C0-297D-476A-8E32-09525EC22F6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5" name="Gelijkbenige driehoek 164">
                <a:extLst>
                  <a:ext uri="{FF2B5EF4-FFF2-40B4-BE49-F238E27FC236}">
                    <a16:creationId xmlns:a16="http://schemas.microsoft.com/office/drawing/2014/main" id="{24478A69-5F7B-46F0-A2AA-7DB40E44E70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5" name="Ovaal 134">
              <a:extLst>
                <a:ext uri="{FF2B5EF4-FFF2-40B4-BE49-F238E27FC236}">
                  <a16:creationId xmlns:a16="http://schemas.microsoft.com/office/drawing/2014/main" id="{445A6D36-F95D-4E93-AF98-B6E09A925C98}"/>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6" name="Rechthoek 135">
              <a:extLst>
                <a:ext uri="{FF2B5EF4-FFF2-40B4-BE49-F238E27FC236}">
                  <a16:creationId xmlns:a16="http://schemas.microsoft.com/office/drawing/2014/main" id="{F8E2D0EC-CC72-4C6E-90F9-FB9A3F87B133}"/>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7" name="Groep 136">
              <a:extLst>
                <a:ext uri="{FF2B5EF4-FFF2-40B4-BE49-F238E27FC236}">
                  <a16:creationId xmlns:a16="http://schemas.microsoft.com/office/drawing/2014/main" id="{41637847-E38C-4FD6-9C49-8C8CF8CAA9CE}"/>
                </a:ext>
              </a:extLst>
            </p:cNvPr>
            <p:cNvGrpSpPr/>
            <p:nvPr userDrawn="1"/>
          </p:nvGrpSpPr>
          <p:grpSpPr>
            <a:xfrm>
              <a:off x="-3314821" y="5023930"/>
              <a:ext cx="1108877" cy="563933"/>
              <a:chOff x="-3314821" y="3885197"/>
              <a:chExt cx="1108877" cy="563933"/>
            </a:xfrm>
          </p:grpSpPr>
          <p:sp>
            <p:nvSpPr>
              <p:cNvPr id="148" name="Rechthoek 147">
                <a:extLst>
                  <a:ext uri="{FF2B5EF4-FFF2-40B4-BE49-F238E27FC236}">
                    <a16:creationId xmlns:a16="http://schemas.microsoft.com/office/drawing/2014/main" id="{7F45B3E3-8B18-4C6B-A841-3A93A30C1C90}"/>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7BF2149B-7470-4434-9A88-ACB7C5A8682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Tekstvak 149">
                <a:extLst>
                  <a:ext uri="{FF2B5EF4-FFF2-40B4-BE49-F238E27FC236}">
                    <a16:creationId xmlns:a16="http://schemas.microsoft.com/office/drawing/2014/main" id="{5E3C35C0-1856-4C95-8C6B-FDD66643BC17}"/>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1" name="Tekstvak 150">
                <a:extLst>
                  <a:ext uri="{FF2B5EF4-FFF2-40B4-BE49-F238E27FC236}">
                    <a16:creationId xmlns:a16="http://schemas.microsoft.com/office/drawing/2014/main" id="{159AE889-CEAA-46A1-9FFD-231A28C3A78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2" name="Vrije vorm: vorm 151">
                <a:extLst>
                  <a:ext uri="{FF2B5EF4-FFF2-40B4-BE49-F238E27FC236}">
                    <a16:creationId xmlns:a16="http://schemas.microsoft.com/office/drawing/2014/main" id="{1E8148D0-1C5E-4440-9928-E0C12E0B3DB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3" name="Groep 152">
                <a:extLst>
                  <a:ext uri="{FF2B5EF4-FFF2-40B4-BE49-F238E27FC236}">
                    <a16:creationId xmlns:a16="http://schemas.microsoft.com/office/drawing/2014/main" id="{8DEEDD75-3D03-4E4D-A09C-1F183FF227DC}"/>
                  </a:ext>
                </a:extLst>
              </p:cNvPr>
              <p:cNvGrpSpPr/>
              <p:nvPr userDrawn="1"/>
            </p:nvGrpSpPr>
            <p:grpSpPr>
              <a:xfrm>
                <a:off x="-3254609" y="3946178"/>
                <a:ext cx="184194" cy="143334"/>
                <a:chOff x="6218544" y="2402421"/>
                <a:chExt cx="144156" cy="112178"/>
              </a:xfrm>
            </p:grpSpPr>
            <p:sp>
              <p:nvSpPr>
                <p:cNvPr id="159" name="Rechthoek 158">
                  <a:extLst>
                    <a:ext uri="{FF2B5EF4-FFF2-40B4-BE49-F238E27FC236}">
                      <a16:creationId xmlns:a16="http://schemas.microsoft.com/office/drawing/2014/main" id="{AA61AF87-0693-4EEB-9CAE-D9944B0788BA}"/>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4B1D6D87-7817-4CD4-ACB1-C77477F012F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3393E466-D07F-47FC-BADF-7C0DC0416F4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Koorde 161">
                  <a:extLst>
                    <a:ext uri="{FF2B5EF4-FFF2-40B4-BE49-F238E27FC236}">
                      <a16:creationId xmlns:a16="http://schemas.microsoft.com/office/drawing/2014/main" id="{BD468683-FF66-4841-B604-E45A92DF491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4" name="Groep 153">
                <a:extLst>
                  <a:ext uri="{FF2B5EF4-FFF2-40B4-BE49-F238E27FC236}">
                    <a16:creationId xmlns:a16="http://schemas.microsoft.com/office/drawing/2014/main" id="{E08F7F72-C91F-4689-8B32-975DB744805C}"/>
                  </a:ext>
                </a:extLst>
              </p:cNvPr>
              <p:cNvGrpSpPr/>
              <p:nvPr userDrawn="1"/>
            </p:nvGrpSpPr>
            <p:grpSpPr>
              <a:xfrm>
                <a:off x="-3254609" y="4199853"/>
                <a:ext cx="184194" cy="124747"/>
                <a:chOff x="6218544" y="2636044"/>
                <a:chExt cx="144156" cy="97631"/>
              </a:xfrm>
            </p:grpSpPr>
            <p:sp>
              <p:nvSpPr>
                <p:cNvPr id="155" name="Rechthoek 154">
                  <a:extLst>
                    <a:ext uri="{FF2B5EF4-FFF2-40B4-BE49-F238E27FC236}">
                      <a16:creationId xmlns:a16="http://schemas.microsoft.com/office/drawing/2014/main" id="{9EE4555C-80C4-4621-8883-BFA12FAF2375}"/>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F08823E8-050C-4327-AFAB-B7715D7EB634}"/>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Ovaal 156">
                  <a:extLst>
                    <a:ext uri="{FF2B5EF4-FFF2-40B4-BE49-F238E27FC236}">
                      <a16:creationId xmlns:a16="http://schemas.microsoft.com/office/drawing/2014/main" id="{45DDDD88-742C-4766-A773-976A95E88FA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47">
                  <a:extLst>
                    <a:ext uri="{FF2B5EF4-FFF2-40B4-BE49-F238E27FC236}">
                      <a16:creationId xmlns:a16="http://schemas.microsoft.com/office/drawing/2014/main" id="{2604BADE-9E3F-4402-9CF1-FEBCE8BAB7BF}"/>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4A96C287-D014-420D-BC62-283380A54FD0}"/>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9" name="ICOON_info">
              <a:extLst>
                <a:ext uri="{FF2B5EF4-FFF2-40B4-BE49-F238E27FC236}">
                  <a16:creationId xmlns:a16="http://schemas.microsoft.com/office/drawing/2014/main" id="{DBCE5114-5531-44C8-9530-175B0418A66B}"/>
                </a:ext>
              </a:extLst>
            </p:cNvPr>
            <p:cNvGrpSpPr/>
            <p:nvPr userDrawn="1"/>
          </p:nvGrpSpPr>
          <p:grpSpPr>
            <a:xfrm>
              <a:off x="-376736" y="5595616"/>
              <a:ext cx="283685" cy="283685"/>
              <a:chOff x="-510741" y="5913713"/>
              <a:chExt cx="267555" cy="267555"/>
            </a:xfrm>
          </p:grpSpPr>
          <p:sp>
            <p:nvSpPr>
              <p:cNvPr id="146" name="Ovaal 145">
                <a:extLst>
                  <a:ext uri="{FF2B5EF4-FFF2-40B4-BE49-F238E27FC236}">
                    <a16:creationId xmlns:a16="http://schemas.microsoft.com/office/drawing/2014/main" id="{9BCC7C19-1B0A-4EFB-A88F-4D3FAD7858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29435378-23A8-4F65-BF4B-E995148C3D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0" name="Groep 139">
              <a:extLst>
                <a:ext uri="{FF2B5EF4-FFF2-40B4-BE49-F238E27FC236}">
                  <a16:creationId xmlns:a16="http://schemas.microsoft.com/office/drawing/2014/main" id="{0F6F8038-E66F-4346-BAD5-8199991B20D2}"/>
                </a:ext>
              </a:extLst>
            </p:cNvPr>
            <p:cNvGrpSpPr/>
            <p:nvPr userDrawn="1"/>
          </p:nvGrpSpPr>
          <p:grpSpPr>
            <a:xfrm>
              <a:off x="-938434" y="5904042"/>
              <a:ext cx="627798" cy="576693"/>
              <a:chOff x="-938434" y="4570310"/>
              <a:chExt cx="627798" cy="576693"/>
            </a:xfrm>
          </p:grpSpPr>
          <p:grpSp>
            <p:nvGrpSpPr>
              <p:cNvPr id="141" name="Inspireren">
                <a:extLst>
                  <a:ext uri="{FF2B5EF4-FFF2-40B4-BE49-F238E27FC236}">
                    <a16:creationId xmlns:a16="http://schemas.microsoft.com/office/drawing/2014/main" id="{C78FCAEA-BE34-497A-A02F-2FAEC730EA8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124F62D0-4B76-4A5C-96A6-92ACA6EB818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A96241F5-17B1-42CA-8627-FF752B10873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83AB66B0-F087-4342-A157-06BD50A26FE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FC5DDDA5-FB32-44D4-94BF-8A117C15061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505C7336-7176-0D5F-C192-E443B251CF41}"/>
              </a:ext>
            </a:extLst>
          </p:cNvPr>
          <p:cNvSpPr>
            <a:spLocks noGrp="1"/>
          </p:cNvSpPr>
          <p:nvPr>
            <p:ph type="sldNum" sz="quarter" idx="37"/>
          </p:nvPr>
        </p:nvSpPr>
        <p:spPr/>
        <p:txBody>
          <a:bodyPr/>
          <a:lstStyle/>
          <a:p>
            <a:fld id="{14F1411D-0280-154F-AEAC-4C20B7AA46B2}" type="slidenum">
              <a:rPr lang="nl-NL" smtClean="0"/>
              <a:pPr/>
              <a:t>‹#›</a:t>
            </a:fld>
            <a:endParaRPr lang="nl-NL" dirty="0"/>
          </a:p>
        </p:txBody>
      </p:sp>
      <p:sp>
        <p:nvSpPr>
          <p:cNvPr id="189" name="Picture Placeholder 2">
            <a:extLst>
              <a:ext uri="{FF2B5EF4-FFF2-40B4-BE49-F238E27FC236}">
                <a16:creationId xmlns:a16="http://schemas.microsoft.com/office/drawing/2014/main" id="{AF9AD6AD-8E9C-5E1A-66B1-BF421C6B2191}"/>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276465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2.jpe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image" Target="../media/image11.jpg"/><Relationship Id="rId2" Type="http://schemas.openxmlformats.org/officeDocument/2006/relationships/slideLayout" Target="../slideLayouts/slideLayout24.xml"/><Relationship Id="rId16" Type="http://schemas.openxmlformats.org/officeDocument/2006/relationships/image" Target="../media/image1.png"/><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theme" Target="../theme/theme2.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35F20A3F-0B45-4F82-AB98-91C06D671BC1}"/>
              </a:ext>
            </a:extLst>
          </p:cNvPr>
          <p:cNvSpPr/>
          <p:nvPr userDrawn="1"/>
        </p:nvSpPr>
        <p:spPr>
          <a:xfrm>
            <a:off x="0" y="1085851"/>
            <a:ext cx="12192000" cy="55393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pic>
        <p:nvPicPr>
          <p:cNvPr id="11" name="Picture 1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6622288"/>
            <a:ext cx="12192000" cy="235712"/>
          </a:xfrm>
          <a:prstGeom prst="rect">
            <a:avLst/>
          </a:prstGeom>
          <a:blipFill>
            <a:blip r:embed="rId25">
              <a:alphaModFix amt="45000"/>
              <a:extLst>
                <a:ext uri="{28A0092B-C50C-407E-A947-70E740481C1C}">
                  <a14:useLocalDpi xmlns:a14="http://schemas.microsoft.com/office/drawing/2010/main" val="0"/>
                </a:ext>
              </a:extLst>
            </a:blip>
            <a:stretch>
              <a:fillRect/>
            </a:stretch>
          </a:blipFill>
        </p:spPr>
      </p:pic>
      <p:sp>
        <p:nvSpPr>
          <p:cNvPr id="2" name="Title Placeholder 1"/>
          <p:cNvSpPr>
            <a:spLocks noGrp="1"/>
          </p:cNvSpPr>
          <p:nvPr>
            <p:ph type="title"/>
          </p:nvPr>
        </p:nvSpPr>
        <p:spPr>
          <a:xfrm>
            <a:off x="959998" y="455661"/>
            <a:ext cx="7597523" cy="233964"/>
          </a:xfrm>
          <a:prstGeom prst="rect">
            <a:avLst/>
          </a:prstGeom>
        </p:spPr>
        <p:txBody>
          <a:bodyPr vert="horz" lIns="0" tIns="36000" rIns="0" bIns="0" rtlCol="0" anchor="ctr" anchorCtr="0">
            <a:noAutofit/>
          </a:bodyPr>
          <a:lstStyle/>
          <a:p>
            <a:r>
              <a:rPr lang="nl-NL"/>
              <a:t>Title slide</a:t>
            </a:r>
            <a:endParaRPr lang="nl-NL" dirty="0"/>
          </a:p>
        </p:txBody>
      </p:sp>
      <p:sp>
        <p:nvSpPr>
          <p:cNvPr id="3" name="Text Placeholder 2"/>
          <p:cNvSpPr>
            <a:spLocks noGrp="1"/>
          </p:cNvSpPr>
          <p:nvPr>
            <p:ph type="body" idx="1"/>
          </p:nvPr>
        </p:nvSpPr>
        <p:spPr>
          <a:xfrm>
            <a:off x="960004" y="1495079"/>
            <a:ext cx="10271992" cy="4717339"/>
          </a:xfrm>
          <a:prstGeom prst="rect">
            <a:avLst/>
          </a:prstGeom>
        </p:spPr>
        <p:txBody>
          <a:bodyPr vert="horz" lIns="0" tIns="0" rIns="0" bIns="0" rtlCol="0" anchor="ctr" anchorCtr="0">
            <a:noAutofit/>
          </a:body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6" name="Slide Number Placeholder 5"/>
          <p:cNvSpPr>
            <a:spLocks noGrp="1"/>
          </p:cNvSpPr>
          <p:nvPr>
            <p:ph type="sldNum" sz="quarter" idx="4"/>
          </p:nvPr>
        </p:nvSpPr>
        <p:spPr>
          <a:xfrm>
            <a:off x="11679675" y="6672000"/>
            <a:ext cx="192000" cy="144000"/>
          </a:xfrm>
          <a:prstGeom prst="rect">
            <a:avLst/>
          </a:prstGeom>
        </p:spPr>
        <p:txBody>
          <a:bodyPr vert="horz" lIns="0" tIns="0" rIns="0" bIns="0" rtlCol="0" anchor="t" anchorCtr="0">
            <a:noAutofit/>
          </a:bodyPr>
          <a:lstStyle>
            <a:lvl1pPr algn="r">
              <a:defRPr sz="800">
                <a:solidFill>
                  <a:schemeClr val="bg1"/>
                </a:solidFill>
              </a:defRPr>
            </a:lvl1pPr>
          </a:lstStyle>
          <a:p>
            <a:fld id="{14F1411D-0280-154F-AEAC-4C20B7AA46B2}" type="slidenum">
              <a:rPr lang="nl-NL" smtClean="0"/>
              <a:pPr/>
              <a:t>‹#›</a:t>
            </a:fld>
            <a:endParaRPr lang="nl-NL" dirty="0"/>
          </a:p>
        </p:txBody>
      </p:sp>
      <p:sp>
        <p:nvSpPr>
          <p:cNvPr id="24" name="- INDELING">
            <a:extLst>
              <a:ext uri="{FF2B5EF4-FFF2-40B4-BE49-F238E27FC236}">
                <a16:creationId xmlns:a16="http://schemas.microsoft.com/office/drawing/2014/main" id="{E9150A11-B63A-4EA9-A4A1-31A9F622D51C}"/>
              </a:ext>
            </a:extLst>
          </p:cNvPr>
          <p:cNvSpPr txBox="1"/>
          <p:nvPr userDrawn="1"/>
        </p:nvSpPr>
        <p:spPr>
          <a:xfrm>
            <a:off x="0" y="-692225"/>
            <a:ext cx="12192000" cy="168487"/>
          </a:xfrm>
          <a:prstGeom prst="rect">
            <a:avLst/>
          </a:prstGeom>
          <a:noFill/>
        </p:spPr>
        <p:txBody>
          <a:bodyPr wrap="square" lIns="0" tIns="0" rIns="0" bIns="0" rtlCol="0" anchor="t" anchorCtr="0">
            <a:noAutofit/>
          </a:bodyPr>
          <a:lstStyle/>
          <a:p>
            <a:pPr algn="l"/>
            <a:r>
              <a:rPr lang="nl-NL" sz="1000" b="0" cap="all" spc="67" baseline="0" dirty="0">
                <a:solidFill>
                  <a:sysClr val="windowText" lastClr="000000"/>
                </a:solidFill>
                <a:latin typeface="+mn-lt"/>
                <a:cs typeface="Calibri" panose="020F0502020204030204" pitchFamily="34" charset="0"/>
              </a:rPr>
              <a:t>layout</a:t>
            </a:r>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708" r:id="rId1"/>
    <p:sldLayoutId id="2147483673" r:id="rId2"/>
    <p:sldLayoutId id="2147483882" r:id="rId3"/>
    <p:sldLayoutId id="2147483889" r:id="rId4"/>
    <p:sldLayoutId id="2147483890" r:id="rId5"/>
    <p:sldLayoutId id="2147483891" r:id="rId6"/>
    <p:sldLayoutId id="2147483886" r:id="rId7"/>
    <p:sldLayoutId id="2147483887" r:id="rId8"/>
    <p:sldLayoutId id="2147483888" r:id="rId9"/>
    <p:sldLayoutId id="2147483883" r:id="rId10"/>
    <p:sldLayoutId id="2147483831" r:id="rId11"/>
    <p:sldLayoutId id="2147483830" r:id="rId12"/>
    <p:sldLayoutId id="2147483833" r:id="rId13"/>
    <p:sldLayoutId id="2147483832" r:id="rId14"/>
    <p:sldLayoutId id="2147483885" r:id="rId15"/>
    <p:sldLayoutId id="2147483695" r:id="rId16"/>
    <p:sldLayoutId id="2147483881" r:id="rId17"/>
    <p:sldLayoutId id="2147483821" r:id="rId18"/>
    <p:sldLayoutId id="2147483893" r:id="rId19"/>
    <p:sldLayoutId id="2147483909" r:id="rId20"/>
    <p:sldLayoutId id="2147483910" r:id="rId21"/>
    <p:sldLayoutId id="2147483911"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85000"/>
        </a:lnSpc>
        <a:spcBef>
          <a:spcPct val="0"/>
        </a:spcBef>
        <a:buNone/>
        <a:defRPr sz="2400" b="0" kern="1200" cap="all" baseline="0">
          <a:solidFill>
            <a:schemeClr val="tx1"/>
          </a:solidFill>
          <a:latin typeface="+mn-lt"/>
          <a:ea typeface="+mj-ea"/>
          <a:cs typeface="+mj-cs"/>
        </a:defRPr>
      </a:lvl1pPr>
    </p:titleStyle>
    <p:bodyStyle>
      <a:lvl1pPr marL="271463"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userDrawn="1">
          <p15:clr>
            <a:srgbClr val="F26B43"/>
          </p15:clr>
        </p15:guide>
        <p15:guide id="3" pos="7680" userDrawn="1">
          <p15:clr>
            <a:srgbClr val="F26B43"/>
          </p15:clr>
        </p15:guide>
        <p15:guide id="4" orient="horz" pos="4320" userDrawn="1">
          <p15:clr>
            <a:srgbClr val="F26B43"/>
          </p15:clr>
        </p15:guide>
        <p15:guide id="5" orient="horz" pos="4173" userDrawn="1">
          <p15:clr>
            <a:srgbClr val="F26B43"/>
          </p15:clr>
        </p15:guide>
        <p15:guide id="6" pos="7076" userDrawn="1">
          <p15:clr>
            <a:srgbClr val="5ACBF0"/>
          </p15:clr>
        </p15:guide>
        <p15:guide id="7" pos="604" userDrawn="1">
          <p15:clr>
            <a:srgbClr val="5ACBF0"/>
          </p15:clr>
        </p15:guide>
        <p15:guide id="9" orient="horz" pos="3913" userDrawn="1">
          <p15:clr>
            <a:srgbClr val="5ACBF0"/>
          </p15:clr>
        </p15:guide>
        <p15:guide id="10" orient="horz" pos="935" userDrawn="1">
          <p15:clr>
            <a:srgbClr val="5ACBF0"/>
          </p15:clr>
        </p15:guide>
        <p15:guide id="12" orient="horz" pos="681" userDrawn="1">
          <p15:clr>
            <a:srgbClr val="5ACBF0"/>
          </p15:clr>
        </p15:guide>
        <p15:guide id="13" orient="horz"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0" y="6622288"/>
            <a:ext cx="12192000" cy="235712"/>
          </a:xfrm>
          <a:prstGeom prst="rect">
            <a:avLst/>
          </a:prstGeom>
          <a:blipFill>
            <a:blip r:embed="rId17">
              <a:alphaModFix amt="45000"/>
            </a:blip>
            <a:stretch>
              <a:fillRect/>
            </a:stretch>
          </a:blipFill>
        </p:spPr>
      </p:pic>
      <p:sp>
        <p:nvSpPr>
          <p:cNvPr id="2" name="Title Placeholder 1"/>
          <p:cNvSpPr>
            <a:spLocks noGrp="1"/>
          </p:cNvSpPr>
          <p:nvPr>
            <p:ph type="title"/>
          </p:nvPr>
        </p:nvSpPr>
        <p:spPr>
          <a:xfrm>
            <a:off x="959999" y="384000"/>
            <a:ext cx="8832000" cy="672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960005" y="1248000"/>
            <a:ext cx="8831999" cy="504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4992000" y="6672000"/>
            <a:ext cx="1632000" cy="144000"/>
          </a:xfrm>
          <a:prstGeom prst="rect">
            <a:avLst/>
          </a:prstGeom>
        </p:spPr>
        <p:txBody>
          <a:bodyPr vert="horz" lIns="0" tIns="0" rIns="0" bIns="0" rtlCol="0" anchor="t" anchorCtr="0">
            <a:noAutofit/>
          </a:bodyPr>
          <a:lstStyle>
            <a:lvl1pPr algn="l">
              <a:defRPr sz="800">
                <a:solidFill>
                  <a:schemeClr val="bg1"/>
                </a:solidFill>
              </a:defRPr>
            </a:lvl1pPr>
          </a:lstStyle>
          <a:p>
            <a:endParaRPr lang="nl-NL"/>
          </a:p>
        </p:txBody>
      </p:sp>
      <p:sp>
        <p:nvSpPr>
          <p:cNvPr id="5" name="Footer Placeholder 4"/>
          <p:cNvSpPr>
            <a:spLocks noGrp="1"/>
          </p:cNvSpPr>
          <p:nvPr>
            <p:ph type="ftr" sz="quarter" idx="3"/>
          </p:nvPr>
        </p:nvSpPr>
        <p:spPr>
          <a:xfrm>
            <a:off x="6624001" y="6672000"/>
            <a:ext cx="3929999" cy="144000"/>
          </a:xfrm>
          <a:prstGeom prst="rect">
            <a:avLst/>
          </a:prstGeom>
        </p:spPr>
        <p:txBody>
          <a:bodyPr vert="horz" lIns="0" tIns="0" rIns="0" bIns="0" rtlCol="0" anchor="t" anchorCtr="0">
            <a:noAutofit/>
          </a:bodyPr>
          <a:lstStyle>
            <a:lvl1pPr algn="r">
              <a:defRPr sz="800">
                <a:solidFill>
                  <a:schemeClr val="bg1"/>
                </a:solidFill>
              </a:defRPr>
            </a:lvl1pPr>
          </a:lstStyle>
          <a:p>
            <a:r>
              <a:rPr lang="en-US"/>
              <a:t>So you want to be an IT Architect? - HBO-ICT JOB &amp; STUDENT EVENT 2023</a:t>
            </a:r>
            <a:endParaRPr lang="nl-NL" dirty="0"/>
          </a:p>
        </p:txBody>
      </p:sp>
      <p:sp>
        <p:nvSpPr>
          <p:cNvPr id="6" name="Slide Number Placeholder 5"/>
          <p:cNvSpPr>
            <a:spLocks noGrp="1"/>
          </p:cNvSpPr>
          <p:nvPr>
            <p:ph type="sldNum" sz="quarter" idx="4"/>
          </p:nvPr>
        </p:nvSpPr>
        <p:spPr>
          <a:xfrm>
            <a:off x="10639909" y="6672000"/>
            <a:ext cx="192000" cy="144000"/>
          </a:xfrm>
          <a:prstGeom prst="rect">
            <a:avLst/>
          </a:prstGeom>
        </p:spPr>
        <p:txBody>
          <a:bodyPr vert="horz" lIns="0" tIns="0" rIns="0" bIns="0" rtlCol="0" anchor="t" anchorCtr="0">
            <a:noAutofit/>
          </a:bodyPr>
          <a:lstStyle>
            <a:lvl1pPr algn="r">
              <a:defRPr sz="8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10611339" y="6678380"/>
            <a:ext cx="0" cy="12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F62E2CB-900A-4913-A1FA-61A09A430C6C}"/>
              </a:ext>
            </a:extLst>
          </p:cNvPr>
          <p:cNvSpPr txBox="1"/>
          <p:nvPr userDrawn="1"/>
        </p:nvSpPr>
        <p:spPr>
          <a:xfrm>
            <a:off x="10932838" y="6675271"/>
            <a:ext cx="1208348" cy="123111"/>
          </a:xfrm>
          <a:prstGeom prst="rect">
            <a:avLst/>
          </a:prstGeom>
          <a:noFill/>
        </p:spPr>
        <p:txBody>
          <a:bodyPr wrap="square" lIns="0" tIns="0" rIns="0" bIns="0" rtlCol="0">
            <a:spAutoFit/>
          </a:bodyPr>
          <a:lstStyle/>
          <a:p>
            <a:r>
              <a:rPr lang="nl-NL" sz="800" dirty="0">
                <a:solidFill>
                  <a:schemeClr val="bg1"/>
                </a:solidFill>
              </a:rPr>
              <a:t>Classificatie: Public</a:t>
            </a:r>
          </a:p>
        </p:txBody>
      </p:sp>
      <p:cxnSp>
        <p:nvCxnSpPr>
          <p:cNvPr id="15" name="Straight Connector 14">
            <a:extLst>
              <a:ext uri="{FF2B5EF4-FFF2-40B4-BE49-F238E27FC236}">
                <a16:creationId xmlns:a16="http://schemas.microsoft.com/office/drawing/2014/main" id="{EED1CC99-14C4-45EF-90EC-59A7F23F72D4}"/>
              </a:ext>
            </a:extLst>
          </p:cNvPr>
          <p:cNvCxnSpPr/>
          <p:nvPr userDrawn="1"/>
        </p:nvCxnSpPr>
        <p:spPr>
          <a:xfrm>
            <a:off x="10875499" y="6678380"/>
            <a:ext cx="0" cy="12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MSIPCMContentMarking" descr="{&quot;HashCode&quot;:448150054,&quot;Placement&quot;:&quot;Header&quot;,&quot;Top&quot;:0.0,&quot;Left&quot;:0.0,&quot;SlideWidth&quot;:720,&quot;SlideHeight&quot;:405}">
            <a:extLst>
              <a:ext uri="{FF2B5EF4-FFF2-40B4-BE49-F238E27FC236}">
                <a16:creationId xmlns:a16="http://schemas.microsoft.com/office/drawing/2014/main" id="{ABBF4053-677B-4C3F-BA7B-924EE60A18A2}"/>
              </a:ext>
            </a:extLst>
          </p:cNvPr>
          <p:cNvSpPr txBox="1"/>
          <p:nvPr userDrawn="1"/>
        </p:nvSpPr>
        <p:spPr>
          <a:xfrm>
            <a:off x="1" y="72336"/>
            <a:ext cx="867191" cy="205121"/>
          </a:xfrm>
          <a:prstGeom prst="rect">
            <a:avLst/>
          </a:prstGeom>
          <a:noFill/>
        </p:spPr>
        <p:txBody>
          <a:bodyPr vert="horz" wrap="square" lIns="0" tIns="0" rIns="0" bIns="0" rtlCol="0" anchor="ctr" anchorCtr="1">
            <a:spAutoFit/>
          </a:bodyPr>
          <a:lstStyle/>
          <a:p>
            <a:pPr algn="l">
              <a:spcBef>
                <a:spcPts val="0"/>
              </a:spcBef>
              <a:spcAft>
                <a:spcPts val="0"/>
              </a:spcAft>
            </a:pPr>
            <a:r>
              <a:rPr lang="en-US" sz="1333">
                <a:solidFill>
                  <a:srgbClr val="000000"/>
                </a:solidFill>
                <a:latin typeface="Calibri" panose="020F0502020204030204" pitchFamily="34" charset="0"/>
              </a:rPr>
              <a:t>Publiek</a:t>
            </a:r>
            <a:endParaRPr lang="en-US" sz="1333" dirty="0" err="1">
              <a:solidFill>
                <a:srgbClr val="000000"/>
              </a:solidFill>
              <a:latin typeface="Calibri" panose="020F0502020204030204" pitchFamily="34" charset="0"/>
            </a:endParaRPr>
          </a:p>
        </p:txBody>
      </p:sp>
      <p:sp>
        <p:nvSpPr>
          <p:cNvPr id="13" name="Rectangle 12">
            <a:extLst>
              <a:ext uri="{FF2B5EF4-FFF2-40B4-BE49-F238E27FC236}">
                <a16:creationId xmlns:a16="http://schemas.microsoft.com/office/drawing/2014/main" id="{CB60F3FB-554F-4C4C-8A47-B539D4249FA7}"/>
              </a:ext>
            </a:extLst>
          </p:cNvPr>
          <p:cNvSpPr/>
          <p:nvPr userDrawn="1"/>
        </p:nvSpPr>
        <p:spPr>
          <a:xfrm>
            <a:off x="72944" y="1"/>
            <a:ext cx="794247" cy="2500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019135682"/>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Lst>
  <p:hf sldNum="0" hdr="0" dt="0"/>
  <p:txStyles>
    <p:titleStyle>
      <a:lvl1pPr algn="l" defTabSz="914377" rtl="0" eaLnBrk="1" latinLnBrk="0" hangingPunct="1">
        <a:lnSpc>
          <a:spcPct val="85000"/>
        </a:lnSpc>
        <a:spcBef>
          <a:spcPct val="0"/>
        </a:spcBef>
        <a:buNone/>
        <a:defRPr sz="2400" b="1" kern="1200">
          <a:solidFill>
            <a:schemeClr val="tx2"/>
          </a:solidFill>
          <a:latin typeface="+mj-lt"/>
          <a:ea typeface="+mj-ea"/>
          <a:cs typeface="+mj-cs"/>
        </a:defRPr>
      </a:lvl1pPr>
    </p:titleStyle>
    <p:bodyStyle>
      <a:lvl1pPr marL="239994" indent="-239994" algn="l" defTabSz="914377"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mn-cs"/>
        </a:defRPr>
      </a:lvl1pPr>
      <a:lvl2pPr marL="479988" indent="-239994" algn="l" defTabSz="914377"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mn-cs"/>
        </a:defRPr>
      </a:lvl2pPr>
      <a:lvl3pPr marL="719982" indent="-239994" algn="l" defTabSz="914377"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mn-cs"/>
        </a:defRPr>
      </a:lvl3pPr>
      <a:lvl4pPr marL="959976" indent="-239994" algn="l" defTabSz="914377"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mn-cs"/>
        </a:defRPr>
      </a:lvl4pPr>
      <a:lvl5pPr marL="1199970" indent="-239994" algn="l" defTabSz="914377" rtl="0" eaLnBrk="1" latinLnBrk="0" hangingPunct="1">
        <a:lnSpc>
          <a:spcPct val="120000"/>
        </a:lnSpc>
        <a:spcBef>
          <a:spcPts val="0"/>
        </a:spcBef>
        <a:buFont typeface="Arial" panose="020B0604020202020204" pitchFamily="34" charset="0"/>
        <a:buChar char="•"/>
        <a:defRPr sz="2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6.jpeg"/><Relationship Id="rId11" Type="http://schemas.openxmlformats.org/officeDocument/2006/relationships/image" Target="../media/image41.png"/><Relationship Id="rId5" Type="http://schemas.openxmlformats.org/officeDocument/2006/relationships/image" Target="../media/image35.jpeg"/><Relationship Id="rId10" Type="http://schemas.openxmlformats.org/officeDocument/2006/relationships/image" Target="../media/image40.svg"/><Relationship Id="rId4" Type="http://schemas.openxmlformats.org/officeDocument/2006/relationships/image" Target="../media/image34.jpe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8" Type="http://schemas.openxmlformats.org/officeDocument/2006/relationships/image" Target="../media/image48.jpeg"/><Relationship Id="rId3" Type="http://schemas.openxmlformats.org/officeDocument/2006/relationships/image" Target="../media/image43.jpeg"/><Relationship Id="rId7"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jpeg"/><Relationship Id="rId9"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51.jpe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1.jpeg"/></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customXml" Target="../ink/ink1.xml"/><Relationship Id="rId7"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0.xml"/><Relationship Id="rId6" Type="http://schemas.openxmlformats.org/officeDocument/2006/relationships/image" Target="../media/image340.png"/><Relationship Id="rId5" Type="http://schemas.openxmlformats.org/officeDocument/2006/relationships/customXml" Target="../ink/ink2.xml"/><Relationship Id="rId4" Type="http://schemas.openxmlformats.org/officeDocument/2006/relationships/image" Target="../media/image330.png"/></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20.xml"/><Relationship Id="rId6" Type="http://schemas.openxmlformats.org/officeDocument/2006/relationships/customXml" Target="../ink/ink4.xml"/><Relationship Id="rId5" Type="http://schemas.openxmlformats.org/officeDocument/2006/relationships/image" Target="../media/image36.png"/><Relationship Id="rId4" Type="http://schemas.openxmlformats.org/officeDocument/2006/relationships/customXml" Target="../ink/ink3.xml"/><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3.png"/><Relationship Id="rId7" Type="http://schemas.openxmlformats.org/officeDocument/2006/relationships/image" Target="../media/image410.png"/><Relationship Id="rId2" Type="http://schemas.openxmlformats.org/officeDocument/2006/relationships/image" Target="../media/image56.png"/><Relationship Id="rId1" Type="http://schemas.openxmlformats.org/officeDocument/2006/relationships/slideLayout" Target="../slideLayouts/slideLayout20.xml"/><Relationship Id="rId6" Type="http://schemas.openxmlformats.org/officeDocument/2006/relationships/customXml" Target="../ink/ink6.xml"/><Relationship Id="rId5" Type="http://schemas.openxmlformats.org/officeDocument/2006/relationships/image" Target="../media/image400.png"/><Relationship Id="rId10" Type="http://schemas.openxmlformats.org/officeDocument/2006/relationships/image" Target="../media/image58.png"/><Relationship Id="rId4" Type="http://schemas.openxmlformats.org/officeDocument/2006/relationships/customXml" Target="../ink/ink5.xml"/><Relationship Id="rId9"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0.png"/><Relationship Id="rId4" Type="http://schemas.openxmlformats.org/officeDocument/2006/relationships/image" Target="../media/image61.png"/></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63.png"/><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65.jpeg"/><Relationship Id="rId7" Type="http://schemas.openxmlformats.org/officeDocument/2006/relationships/image" Target="../media/image44.jpeg"/><Relationship Id="rId2" Type="http://schemas.openxmlformats.org/officeDocument/2006/relationships/image" Target="../media/image64.jpeg"/><Relationship Id="rId1" Type="http://schemas.openxmlformats.org/officeDocument/2006/relationships/slideLayout" Target="../slideLayouts/slideLayout3.xml"/><Relationship Id="rId6" Type="http://schemas.openxmlformats.org/officeDocument/2006/relationships/image" Target="../media/image43.jpeg"/><Relationship Id="rId5" Type="http://schemas.openxmlformats.org/officeDocument/2006/relationships/image" Target="../media/image67.jpeg"/><Relationship Id="rId10" Type="http://schemas.openxmlformats.org/officeDocument/2006/relationships/image" Target="../media/image48.jpeg"/><Relationship Id="rId4" Type="http://schemas.openxmlformats.org/officeDocument/2006/relationships/image" Target="../media/image66.png"/><Relationship Id="rId9"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5.png"/><Relationship Id="rId26" Type="http://schemas.openxmlformats.org/officeDocument/2006/relationships/image" Target="../media/image93.jpeg"/><Relationship Id="rId3" Type="http://schemas.openxmlformats.org/officeDocument/2006/relationships/image" Target="../media/image71.png"/><Relationship Id="rId21" Type="http://schemas.openxmlformats.org/officeDocument/2006/relationships/image" Target="../media/image88.png"/><Relationship Id="rId7" Type="http://schemas.openxmlformats.org/officeDocument/2006/relationships/image" Target="../media/image75.png"/><Relationship Id="rId12" Type="http://schemas.openxmlformats.org/officeDocument/2006/relationships/image" Target="../media/image80.jpg"/><Relationship Id="rId17" Type="http://schemas.openxmlformats.org/officeDocument/2006/relationships/image" Target="../media/image84.png"/><Relationship Id="rId25" Type="http://schemas.openxmlformats.org/officeDocument/2006/relationships/image" Target="../media/image92.jpeg"/><Relationship Id="rId2" Type="http://schemas.openxmlformats.org/officeDocument/2006/relationships/notesSlide" Target="../notesSlides/notesSlide13.xml"/><Relationship Id="rId16" Type="http://schemas.openxmlformats.org/officeDocument/2006/relationships/image" Target="../media/image83.png"/><Relationship Id="rId20" Type="http://schemas.openxmlformats.org/officeDocument/2006/relationships/image" Target="../media/image87.png"/><Relationship Id="rId29" Type="http://schemas.openxmlformats.org/officeDocument/2006/relationships/image" Target="../media/image95.svg"/><Relationship Id="rId1" Type="http://schemas.openxmlformats.org/officeDocument/2006/relationships/slideLayout" Target="../slideLayouts/slideLayout19.xml"/><Relationship Id="rId6" Type="http://schemas.openxmlformats.org/officeDocument/2006/relationships/image" Target="../media/image74.jpeg"/><Relationship Id="rId11" Type="http://schemas.openxmlformats.org/officeDocument/2006/relationships/image" Target="../media/image79.jpg"/><Relationship Id="rId24" Type="http://schemas.openxmlformats.org/officeDocument/2006/relationships/image" Target="../media/image91.jpeg"/><Relationship Id="rId5" Type="http://schemas.openxmlformats.org/officeDocument/2006/relationships/image" Target="../media/image73.png"/><Relationship Id="rId15" Type="http://schemas.openxmlformats.org/officeDocument/2006/relationships/image" Target="../media/image16.png"/><Relationship Id="rId23" Type="http://schemas.openxmlformats.org/officeDocument/2006/relationships/image" Target="../media/image90.png"/><Relationship Id="rId28" Type="http://schemas.openxmlformats.org/officeDocument/2006/relationships/image" Target="../media/image7.png"/><Relationship Id="rId10" Type="http://schemas.openxmlformats.org/officeDocument/2006/relationships/image" Target="../media/image78.png"/><Relationship Id="rId19" Type="http://schemas.openxmlformats.org/officeDocument/2006/relationships/image" Target="../media/image86.png"/><Relationship Id="rId4" Type="http://schemas.openxmlformats.org/officeDocument/2006/relationships/image" Target="../media/image72.png"/><Relationship Id="rId9" Type="http://schemas.openxmlformats.org/officeDocument/2006/relationships/image" Target="../media/image77.png"/><Relationship Id="rId14" Type="http://schemas.openxmlformats.org/officeDocument/2006/relationships/image" Target="../media/image82.png"/><Relationship Id="rId22" Type="http://schemas.openxmlformats.org/officeDocument/2006/relationships/image" Target="../media/image89.jpeg"/><Relationship Id="rId27" Type="http://schemas.openxmlformats.org/officeDocument/2006/relationships/image" Target="../media/image94.pn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1.xml"/><Relationship Id="rId4" Type="http://schemas.openxmlformats.org/officeDocument/2006/relationships/image" Target="../media/image16.png"/></Relationships>
</file>

<file path=ppt/slides/_rels/slide30.xml.rels><?xml version="1.0" encoding="UTF-8" standalone="yes"?>
<Relationships xmlns="http://schemas.openxmlformats.org/package/2006/relationships"><Relationship Id="rId8" Type="http://schemas.openxmlformats.org/officeDocument/2006/relationships/image" Target="../media/image100.jpeg"/><Relationship Id="rId13" Type="http://schemas.openxmlformats.org/officeDocument/2006/relationships/image" Target="../media/image105.png"/><Relationship Id="rId3" Type="http://schemas.openxmlformats.org/officeDocument/2006/relationships/image" Target="../media/image96.png"/><Relationship Id="rId7" Type="http://schemas.openxmlformats.org/officeDocument/2006/relationships/image" Target="../media/image99.jpeg"/><Relationship Id="rId12"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19.xml"/><Relationship Id="rId6" Type="http://schemas.openxmlformats.org/officeDocument/2006/relationships/image" Target="../media/image98.png"/><Relationship Id="rId11" Type="http://schemas.openxmlformats.org/officeDocument/2006/relationships/image" Target="../media/image103.png"/><Relationship Id="rId5" Type="http://schemas.microsoft.com/office/2007/relationships/hdphoto" Target="../media/hdphoto2.wdp"/><Relationship Id="rId10" Type="http://schemas.openxmlformats.org/officeDocument/2006/relationships/image" Target="../media/image102.jpeg"/><Relationship Id="rId4" Type="http://schemas.openxmlformats.org/officeDocument/2006/relationships/image" Target="../media/image97.png"/><Relationship Id="rId9" Type="http://schemas.openxmlformats.org/officeDocument/2006/relationships/image" Target="../media/image101.png"/></Relationships>
</file>

<file path=ppt/slides/_rels/slide3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77.png"/><Relationship Id="rId7"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19.xml"/><Relationship Id="rId6" Type="http://schemas.openxmlformats.org/officeDocument/2006/relationships/image" Target="../media/image82.png"/><Relationship Id="rId5" Type="http://schemas.openxmlformats.org/officeDocument/2006/relationships/image" Target="../media/image79.jpg"/><Relationship Id="rId4" Type="http://schemas.openxmlformats.org/officeDocument/2006/relationships/image" Target="../media/image108.png"/></Relationships>
</file>

<file path=ppt/slides/_rels/slide33.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16.xml"/><Relationship Id="rId1" Type="http://schemas.openxmlformats.org/officeDocument/2006/relationships/slideLayout" Target="../slideLayouts/slideLayout19.xml"/><Relationship Id="rId4" Type="http://schemas.openxmlformats.org/officeDocument/2006/relationships/image" Target="../media/image74.jpe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7.xml"/><Relationship Id="rId1" Type="http://schemas.openxmlformats.org/officeDocument/2006/relationships/slideLayout" Target="../slideLayouts/slideLayout1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85.png"/></Relationships>
</file>

<file path=ppt/slides/_rels/slide3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2" Type="http://schemas.openxmlformats.org/officeDocument/2006/relationships/notesSlide" Target="../notesSlides/notesSlide18.xml"/><Relationship Id="rId1" Type="http://schemas.openxmlformats.org/officeDocument/2006/relationships/slideLayout" Target="../slideLayouts/slideLayout19.xml"/><Relationship Id="rId6" Type="http://schemas.openxmlformats.org/officeDocument/2006/relationships/image" Target="../media/image115.jpeg"/><Relationship Id="rId5" Type="http://schemas.openxmlformats.org/officeDocument/2006/relationships/image" Target="../media/image114.jpeg"/><Relationship Id="rId4" Type="http://schemas.openxmlformats.org/officeDocument/2006/relationships/image" Target="../media/image89.jpeg"/></Relationships>
</file>

<file path=ppt/slides/_rels/slide3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19.xml"/><Relationship Id="rId1" Type="http://schemas.openxmlformats.org/officeDocument/2006/relationships/slideLayout" Target="../slideLayouts/slideLayout19.xml"/><Relationship Id="rId5" Type="http://schemas.openxmlformats.org/officeDocument/2006/relationships/image" Target="../media/image119.jpeg"/><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20.png"/><Relationship Id="rId7" Type="http://schemas.openxmlformats.org/officeDocument/2006/relationships/image" Target="../media/image95.sv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122.svg"/><Relationship Id="rId4" Type="http://schemas.openxmlformats.org/officeDocument/2006/relationships/image" Target="../media/image121.png"/><Relationship Id="rId9" Type="http://schemas.openxmlformats.org/officeDocument/2006/relationships/image" Target="../media/image124.png"/></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image" Target="../media/image129.png"/><Relationship Id="rId2" Type="http://schemas.openxmlformats.org/officeDocument/2006/relationships/image" Target="../media/image125.png"/><Relationship Id="rId1" Type="http://schemas.openxmlformats.org/officeDocument/2006/relationships/slideLayout" Target="../slideLayouts/slideLayout19.xml"/><Relationship Id="rId6" Type="http://schemas.openxmlformats.org/officeDocument/2006/relationships/image" Target="../media/image128.png"/><Relationship Id="rId5" Type="http://schemas.openxmlformats.org/officeDocument/2006/relationships/image" Target="../media/image127.jpeg"/><Relationship Id="rId4" Type="http://schemas.openxmlformats.org/officeDocument/2006/relationships/image" Target="../media/image126.jpeg"/></Relationships>
</file>

<file path=ppt/slides/_rels/slide3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78.png"/><Relationship Id="rId1" Type="http://schemas.openxmlformats.org/officeDocument/2006/relationships/slideLayout" Target="../slideLayouts/slideLayout19.xml"/><Relationship Id="rId5" Type="http://schemas.openxmlformats.org/officeDocument/2006/relationships/image" Target="../media/image132.png"/><Relationship Id="rId4" Type="http://schemas.openxmlformats.org/officeDocument/2006/relationships/image" Target="../media/image131.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75.png"/><Relationship Id="rId7" Type="http://schemas.openxmlformats.org/officeDocument/2006/relationships/image" Target="../media/image133.jpeg"/><Relationship Id="rId2" Type="http://schemas.openxmlformats.org/officeDocument/2006/relationships/notesSlide" Target="../notesSlides/notesSlide21.xml"/><Relationship Id="rId1" Type="http://schemas.openxmlformats.org/officeDocument/2006/relationships/slideLayout" Target="../slideLayouts/slideLayout19.xml"/><Relationship Id="rId6" Type="http://schemas.openxmlformats.org/officeDocument/2006/relationships/image" Target="../media/image86.png"/><Relationship Id="rId5" Type="http://schemas.openxmlformats.org/officeDocument/2006/relationships/image" Target="../media/image82.png"/><Relationship Id="rId4" Type="http://schemas.openxmlformats.org/officeDocument/2006/relationships/image" Target="../media/image79.jpg"/></Relationships>
</file>

<file path=ppt/slides/_rels/slide41.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g"/><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138.jpeg"/><Relationship Id="rId1" Type="http://schemas.openxmlformats.org/officeDocument/2006/relationships/slideLayout" Target="../slideLayouts/slideLayout19.xml"/><Relationship Id="rId5" Type="http://schemas.openxmlformats.org/officeDocument/2006/relationships/image" Target="../media/image136.jpg"/><Relationship Id="rId4" Type="http://schemas.openxmlformats.org/officeDocument/2006/relationships/image" Target="../media/image101.png"/></Relationships>
</file>

<file path=ppt/slides/_rels/slide45.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23.xml"/><Relationship Id="rId1" Type="http://schemas.openxmlformats.org/officeDocument/2006/relationships/slideLayout" Target="../slideLayouts/slideLayout18.xml"/><Relationship Id="rId5" Type="http://schemas.openxmlformats.org/officeDocument/2006/relationships/image" Target="../media/image16.png"/><Relationship Id="rId4" Type="http://schemas.openxmlformats.org/officeDocument/2006/relationships/image" Target="../media/image140.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1.jpe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3.xml"/><Relationship Id="rId4" Type="http://schemas.openxmlformats.org/officeDocument/2006/relationships/image" Target="../media/image2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0F52EDF-0440-4F64-95C3-1347ADABB764}"/>
              </a:ext>
            </a:extLst>
          </p:cNvPr>
          <p:cNvSpPr>
            <a:spLocks noGrp="1"/>
          </p:cNvSpPr>
          <p:nvPr>
            <p:ph type="title"/>
          </p:nvPr>
        </p:nvSpPr>
        <p:spPr/>
        <p:txBody>
          <a:bodyPr/>
          <a:lstStyle/>
          <a:p>
            <a:r>
              <a:rPr lang="nl-NL" dirty="0"/>
              <a:t>Logo animation (intro)</a:t>
            </a:r>
          </a:p>
        </p:txBody>
      </p:sp>
    </p:spTree>
    <p:extLst>
      <p:ext uri="{BB962C8B-B14F-4D97-AF65-F5344CB8AC3E}">
        <p14:creationId xmlns:p14="http://schemas.microsoft.com/office/powerpoint/2010/main" val="302582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702B2-D494-A3DD-BCB4-A59650CBF2C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BF851011-FBC6-8FBA-B1E9-2398A28452AD}"/>
              </a:ext>
            </a:extLst>
          </p:cNvPr>
          <p:cNvSpPr>
            <a:spLocks noGrp="1"/>
          </p:cNvSpPr>
          <p:nvPr>
            <p:ph type="title"/>
          </p:nvPr>
        </p:nvSpPr>
        <p:spPr/>
        <p:txBody>
          <a:bodyPr/>
          <a:lstStyle/>
          <a:p>
            <a:endParaRPr lang="en-US" dirty="0"/>
          </a:p>
        </p:txBody>
      </p:sp>
      <p:sp>
        <p:nvSpPr>
          <p:cNvPr id="5" name="Picture Placeholder 4">
            <a:extLst>
              <a:ext uri="{FF2B5EF4-FFF2-40B4-BE49-F238E27FC236}">
                <a16:creationId xmlns:a16="http://schemas.microsoft.com/office/drawing/2014/main" id="{FB6CD2D7-B1B7-7EAB-186F-55B584437BB2}"/>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40D5A028-E2D5-69D4-B84B-9A55FC8156FE}"/>
              </a:ext>
            </a:extLst>
          </p:cNvPr>
          <p:cNvSpPr>
            <a:spLocks noGrp="1"/>
          </p:cNvSpPr>
          <p:nvPr>
            <p:ph type="sldNum" sz="quarter" idx="34"/>
          </p:nvPr>
        </p:nvSpPr>
        <p:spPr/>
        <p:txBody>
          <a:bodyPr/>
          <a:lstStyle/>
          <a:p>
            <a:fld id="{14F1411D-0280-154F-AEAC-4C20B7AA46B2}" type="slidenum">
              <a:rPr lang="nl-NL" smtClean="0"/>
              <a:pPr/>
              <a:t>10</a:t>
            </a:fld>
            <a:endParaRPr lang="nl-NL" dirty="0"/>
          </a:p>
        </p:txBody>
      </p:sp>
      <p:pic>
        <p:nvPicPr>
          <p:cNvPr id="5124" name="Picture 4" descr="How the Data Center Technology Market Is Faring in the Pandemic | Data  Center Knowledge | News and analysis for the data center industry">
            <a:extLst>
              <a:ext uri="{FF2B5EF4-FFF2-40B4-BE49-F238E27FC236}">
                <a16:creationId xmlns:a16="http://schemas.microsoft.com/office/drawing/2014/main" id="{9B03BDB5-3DCC-BA58-9D19-0C1BA307F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01" y="3202941"/>
            <a:ext cx="2432150" cy="126357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Raw Materials Are Used to Make Hardware in Computing Devices? |  Engineering.com">
            <a:extLst>
              <a:ext uri="{FF2B5EF4-FFF2-40B4-BE49-F238E27FC236}">
                <a16:creationId xmlns:a16="http://schemas.microsoft.com/office/drawing/2014/main" id="{4D463172-5986-7AFD-55F0-43A4ACDF3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01" y="1650023"/>
            <a:ext cx="2432150" cy="1459290"/>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descr="Reasons Why Hiring Experts to Repair Computer Is the Best Option">
            <a:extLst>
              <a:ext uri="{FF2B5EF4-FFF2-40B4-BE49-F238E27FC236}">
                <a16:creationId xmlns:a16="http://schemas.microsoft.com/office/drawing/2014/main" id="{A233B53D-C0FE-6A3B-236A-0B4FB4BAA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501" y="4584383"/>
            <a:ext cx="2435872" cy="16264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hat Is Anything/Everything as a Service (XaaS)? Definition and Key Trends  - Spiceworks">
            <a:extLst>
              <a:ext uri="{FF2B5EF4-FFF2-40B4-BE49-F238E27FC236}">
                <a16:creationId xmlns:a16="http://schemas.microsoft.com/office/drawing/2014/main" id="{ECD88650-8A16-2822-E1F6-B44F41C4BF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5714" y="1279685"/>
            <a:ext cx="8967321" cy="51734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77396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232E31C8-4728-58FF-A9AC-82DCD2F2F134}"/>
              </a:ext>
            </a:extLst>
          </p:cNvPr>
          <p:cNvSpPr/>
          <p:nvPr/>
        </p:nvSpPr>
        <p:spPr>
          <a:xfrm>
            <a:off x="-114300" y="842957"/>
            <a:ext cx="12509500" cy="57793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63DDB777-2830-5081-D8E6-2BB502F429FE}"/>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C04FA6FE-5410-3089-F2ED-23B4F4A01357}"/>
              </a:ext>
            </a:extLst>
          </p:cNvPr>
          <p:cNvSpPr>
            <a:spLocks noGrp="1"/>
          </p:cNvSpPr>
          <p:nvPr>
            <p:ph type="title"/>
          </p:nvPr>
        </p:nvSpPr>
        <p:spPr/>
        <p:txBody>
          <a:bodyPr/>
          <a:lstStyle/>
          <a:p>
            <a:r>
              <a:rPr lang="en-US" dirty="0"/>
              <a:t>democratization</a:t>
            </a:r>
          </a:p>
        </p:txBody>
      </p:sp>
      <p:sp>
        <p:nvSpPr>
          <p:cNvPr id="6" name="Slide Number Placeholder 5">
            <a:extLst>
              <a:ext uri="{FF2B5EF4-FFF2-40B4-BE49-F238E27FC236}">
                <a16:creationId xmlns:a16="http://schemas.microsoft.com/office/drawing/2014/main" id="{69EC3661-A26F-882E-1A3F-97C4D65DD2F6}"/>
              </a:ext>
            </a:extLst>
          </p:cNvPr>
          <p:cNvSpPr>
            <a:spLocks noGrp="1"/>
          </p:cNvSpPr>
          <p:nvPr>
            <p:ph type="sldNum" sz="quarter" idx="34"/>
          </p:nvPr>
        </p:nvSpPr>
        <p:spPr/>
        <p:txBody>
          <a:bodyPr/>
          <a:lstStyle/>
          <a:p>
            <a:fld id="{14F1411D-0280-154F-AEAC-4C20B7AA46B2}" type="slidenum">
              <a:rPr lang="nl-NL" smtClean="0"/>
              <a:pPr/>
              <a:t>11</a:t>
            </a:fld>
            <a:endParaRPr lang="nl-NL" dirty="0"/>
          </a:p>
        </p:txBody>
      </p:sp>
      <p:sp>
        <p:nvSpPr>
          <p:cNvPr id="11" name="Picture Placeholder 10">
            <a:extLst>
              <a:ext uri="{FF2B5EF4-FFF2-40B4-BE49-F238E27FC236}">
                <a16:creationId xmlns:a16="http://schemas.microsoft.com/office/drawing/2014/main" id="{D5234A96-6F55-4FAA-C566-3F3D3E104B34}"/>
              </a:ext>
            </a:extLst>
          </p:cNvPr>
          <p:cNvSpPr>
            <a:spLocks noGrp="1"/>
          </p:cNvSpPr>
          <p:nvPr>
            <p:ph type="pic" idx="33"/>
          </p:nvPr>
        </p:nvSpPr>
        <p:spPr/>
        <p:txBody>
          <a:bodyPr/>
          <a:lstStyle/>
          <a:p>
            <a:endParaRPr lang="en-US"/>
          </a:p>
        </p:txBody>
      </p:sp>
      <p:pic>
        <p:nvPicPr>
          <p:cNvPr id="8" name="Picture 7">
            <a:extLst>
              <a:ext uri="{FF2B5EF4-FFF2-40B4-BE49-F238E27FC236}">
                <a16:creationId xmlns:a16="http://schemas.microsoft.com/office/drawing/2014/main" id="{2DFF9E00-3796-3A78-FEE3-13814A23C981}"/>
              </a:ext>
            </a:extLst>
          </p:cNvPr>
          <p:cNvPicPr>
            <a:picLocks noChangeAspect="1"/>
          </p:cNvPicPr>
          <p:nvPr/>
        </p:nvPicPr>
        <p:blipFill rotWithShape="1">
          <a:blip r:embed="rId3">
            <a:clrChange>
              <a:clrFrom>
                <a:srgbClr val="F8F8F6"/>
              </a:clrFrom>
              <a:clrTo>
                <a:srgbClr val="F8F8F6">
                  <a:alpha val="0"/>
                </a:srgbClr>
              </a:clrTo>
            </a:clrChange>
          </a:blip>
          <a:srcRect t="6840"/>
          <a:stretch/>
        </p:blipFill>
        <p:spPr>
          <a:xfrm>
            <a:off x="-114300" y="2064585"/>
            <a:ext cx="12306300" cy="2431399"/>
          </a:xfrm>
          <a:prstGeom prst="rect">
            <a:avLst/>
          </a:prstGeom>
        </p:spPr>
      </p:pic>
    </p:spTree>
    <p:extLst>
      <p:ext uri="{BB962C8B-B14F-4D97-AF65-F5344CB8AC3E}">
        <p14:creationId xmlns:p14="http://schemas.microsoft.com/office/powerpoint/2010/main" val="216006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4382A3DF-8B2F-088F-D906-136E6B4F2720}"/>
              </a:ext>
            </a:extLst>
          </p:cNvPr>
          <p:cNvSpPr>
            <a:spLocks noGrp="1"/>
          </p:cNvSpPr>
          <p:nvPr>
            <p:ph type="pic" idx="18"/>
          </p:nvPr>
        </p:nvSpPr>
        <p:spPr/>
        <p:txBody>
          <a:bodyPr/>
          <a:lstStyle/>
          <a:p>
            <a:endParaRPr lang="en-US" dirty="0"/>
          </a:p>
        </p:txBody>
      </p:sp>
      <p:sp>
        <p:nvSpPr>
          <p:cNvPr id="4" name="Text Placeholder 3">
            <a:extLst>
              <a:ext uri="{FF2B5EF4-FFF2-40B4-BE49-F238E27FC236}">
                <a16:creationId xmlns:a16="http://schemas.microsoft.com/office/drawing/2014/main" id="{51BDDE4C-0CEF-F9DC-B873-6AA19DF9FD2C}"/>
              </a:ext>
            </a:extLst>
          </p:cNvPr>
          <p:cNvSpPr>
            <a:spLocks noGrp="1"/>
          </p:cNvSpPr>
          <p:nvPr>
            <p:ph type="body" sz="quarter" idx="16"/>
          </p:nvPr>
        </p:nvSpPr>
        <p:spPr/>
        <p:txBody>
          <a:bodyPr/>
          <a:lstStyle/>
          <a:p>
            <a:endParaRPr lang="en-US" dirty="0"/>
          </a:p>
        </p:txBody>
      </p:sp>
      <p:sp>
        <p:nvSpPr>
          <p:cNvPr id="7" name="Title 6">
            <a:extLst>
              <a:ext uri="{FF2B5EF4-FFF2-40B4-BE49-F238E27FC236}">
                <a16:creationId xmlns:a16="http://schemas.microsoft.com/office/drawing/2014/main" id="{C2644EF7-AF16-5EAF-84A6-D86080EED83B}"/>
              </a:ext>
            </a:extLst>
          </p:cNvPr>
          <p:cNvSpPr>
            <a:spLocks noGrp="1"/>
          </p:cNvSpPr>
          <p:nvPr>
            <p:ph type="title"/>
          </p:nvPr>
        </p:nvSpPr>
        <p:spPr/>
        <p:txBody>
          <a:bodyPr/>
          <a:lstStyle/>
          <a:p>
            <a:endParaRPr lang="en-US"/>
          </a:p>
        </p:txBody>
      </p:sp>
      <p:sp>
        <p:nvSpPr>
          <p:cNvPr id="6" name="Slide Number Placeholder 5">
            <a:extLst>
              <a:ext uri="{FF2B5EF4-FFF2-40B4-BE49-F238E27FC236}">
                <a16:creationId xmlns:a16="http://schemas.microsoft.com/office/drawing/2014/main" id="{6F2896CB-66C5-D28E-B792-24730719A648}"/>
              </a:ext>
            </a:extLst>
          </p:cNvPr>
          <p:cNvSpPr>
            <a:spLocks noGrp="1"/>
          </p:cNvSpPr>
          <p:nvPr>
            <p:ph type="sldNum" sz="quarter" idx="34"/>
          </p:nvPr>
        </p:nvSpPr>
        <p:spPr/>
        <p:txBody>
          <a:bodyPr/>
          <a:lstStyle/>
          <a:p>
            <a:fld id="{14F1411D-0280-154F-AEAC-4C20B7AA46B2}" type="slidenum">
              <a:rPr lang="nl-NL" smtClean="0"/>
              <a:pPr/>
              <a:t>12</a:t>
            </a:fld>
            <a:endParaRPr lang="nl-NL" dirty="0"/>
          </a:p>
        </p:txBody>
      </p:sp>
      <p:sp>
        <p:nvSpPr>
          <p:cNvPr id="9" name="Picture Placeholder 8">
            <a:extLst>
              <a:ext uri="{FF2B5EF4-FFF2-40B4-BE49-F238E27FC236}">
                <a16:creationId xmlns:a16="http://schemas.microsoft.com/office/drawing/2014/main" id="{D4B99267-B786-0257-56E7-A2B39FAA340F}"/>
              </a:ext>
            </a:extLst>
          </p:cNvPr>
          <p:cNvSpPr>
            <a:spLocks noGrp="1"/>
          </p:cNvSpPr>
          <p:nvPr>
            <p:ph type="pic" idx="33"/>
          </p:nvPr>
        </p:nvSpPr>
        <p:spPr/>
        <p:txBody>
          <a:bodyPr/>
          <a:lstStyle/>
          <a:p>
            <a:endParaRPr lang="en-US"/>
          </a:p>
        </p:txBody>
      </p:sp>
      <p:pic>
        <p:nvPicPr>
          <p:cNvPr id="6146" name="Picture 2" descr="Sparkle.framework">
            <a:extLst>
              <a:ext uri="{FF2B5EF4-FFF2-40B4-BE49-F238E27FC236}">
                <a16:creationId xmlns:a16="http://schemas.microsoft.com/office/drawing/2014/main" id="{C753D5CC-6A6F-5862-CC4A-453D1AEFC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6575" y="867982"/>
            <a:ext cx="6515100" cy="48863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4F7EA8C-45B6-A225-38C4-2B3A80B7C520}"/>
              </a:ext>
            </a:extLst>
          </p:cNvPr>
          <p:cNvSpPr txBox="1"/>
          <p:nvPr/>
        </p:nvSpPr>
        <p:spPr>
          <a:xfrm rot="20231357">
            <a:off x="5290222" y="1666874"/>
            <a:ext cx="974626" cy="553998"/>
          </a:xfrm>
          <a:prstGeom prst="rect">
            <a:avLst/>
          </a:prstGeom>
          <a:noFill/>
        </p:spPr>
        <p:txBody>
          <a:bodyPr wrap="none" lIns="0" tIns="0" rIns="0" bIns="0" rtlCol="0">
            <a:spAutoFit/>
          </a:bodyPr>
          <a:lstStyle/>
          <a:p>
            <a:r>
              <a:rPr lang="en-US" sz="3600" dirty="0"/>
              <a:t>CAN</a:t>
            </a:r>
          </a:p>
        </p:txBody>
      </p:sp>
      <p:sp>
        <p:nvSpPr>
          <p:cNvPr id="11" name="TextBox 10">
            <a:extLst>
              <a:ext uri="{FF2B5EF4-FFF2-40B4-BE49-F238E27FC236}">
                <a16:creationId xmlns:a16="http://schemas.microsoft.com/office/drawing/2014/main" id="{5631FD19-0432-554B-5CC9-4C7BE527A5D1}"/>
              </a:ext>
            </a:extLst>
          </p:cNvPr>
          <p:cNvSpPr txBox="1"/>
          <p:nvPr/>
        </p:nvSpPr>
        <p:spPr>
          <a:xfrm rot="20231357">
            <a:off x="6219603" y="4400550"/>
            <a:ext cx="1342227" cy="553998"/>
          </a:xfrm>
          <a:prstGeom prst="rect">
            <a:avLst/>
          </a:prstGeom>
          <a:noFill/>
        </p:spPr>
        <p:txBody>
          <a:bodyPr wrap="none" lIns="0" tIns="0" rIns="0" bIns="0" rtlCol="0">
            <a:spAutoFit/>
          </a:bodyPr>
          <a:lstStyle/>
          <a:p>
            <a:r>
              <a:rPr lang="en-US" sz="3600" dirty="0"/>
              <a:t>WANT</a:t>
            </a:r>
          </a:p>
        </p:txBody>
      </p:sp>
    </p:spTree>
    <p:extLst>
      <p:ext uri="{BB962C8B-B14F-4D97-AF65-F5344CB8AC3E}">
        <p14:creationId xmlns:p14="http://schemas.microsoft.com/office/powerpoint/2010/main" val="2688268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29C9F1EA-E8DF-CE83-46A3-DB0A2DA0565B}"/>
              </a:ext>
            </a:extLst>
          </p:cNvPr>
          <p:cNvSpPr>
            <a:spLocks noGrp="1"/>
          </p:cNvSpPr>
          <p:nvPr>
            <p:ph type="pic" idx="18"/>
          </p:nvPr>
        </p:nvSpPr>
        <p:spPr/>
        <p:txBody>
          <a:bodyPr/>
          <a:lstStyle/>
          <a:p>
            <a:endParaRPr lang="en-US"/>
          </a:p>
        </p:txBody>
      </p:sp>
      <p:sp>
        <p:nvSpPr>
          <p:cNvPr id="7" name="Text Placeholder 6">
            <a:extLst>
              <a:ext uri="{FF2B5EF4-FFF2-40B4-BE49-F238E27FC236}">
                <a16:creationId xmlns:a16="http://schemas.microsoft.com/office/drawing/2014/main" id="{7F418C6B-3EBF-C6B5-7BBC-00D7A43027E4}"/>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E1D6FA58-E7B4-B064-780D-CFFEFE8B7983}"/>
              </a:ext>
            </a:extLst>
          </p:cNvPr>
          <p:cNvSpPr>
            <a:spLocks noGrp="1"/>
          </p:cNvSpPr>
          <p:nvPr>
            <p:ph type="title"/>
          </p:nvPr>
        </p:nvSpPr>
        <p:spPr/>
        <p:txBody>
          <a:bodyPr/>
          <a:lstStyle/>
          <a:p>
            <a:r>
              <a:rPr lang="en-US" dirty="0"/>
              <a:t>blockchain</a:t>
            </a:r>
          </a:p>
        </p:txBody>
      </p:sp>
      <p:sp>
        <p:nvSpPr>
          <p:cNvPr id="6" name="Slide Number Placeholder 5">
            <a:extLst>
              <a:ext uri="{FF2B5EF4-FFF2-40B4-BE49-F238E27FC236}">
                <a16:creationId xmlns:a16="http://schemas.microsoft.com/office/drawing/2014/main" id="{99BEEF36-F9A3-E850-0A7D-E5ABA83E14AF}"/>
              </a:ext>
            </a:extLst>
          </p:cNvPr>
          <p:cNvSpPr>
            <a:spLocks noGrp="1"/>
          </p:cNvSpPr>
          <p:nvPr>
            <p:ph type="sldNum" sz="quarter" idx="34"/>
          </p:nvPr>
        </p:nvSpPr>
        <p:spPr/>
        <p:txBody>
          <a:bodyPr/>
          <a:lstStyle/>
          <a:p>
            <a:fld id="{14F1411D-0280-154F-AEAC-4C20B7AA46B2}" type="slidenum">
              <a:rPr lang="nl-NL" smtClean="0"/>
              <a:pPr/>
              <a:t>13</a:t>
            </a:fld>
            <a:endParaRPr lang="nl-NL" dirty="0"/>
          </a:p>
        </p:txBody>
      </p:sp>
      <p:sp>
        <p:nvSpPr>
          <p:cNvPr id="9" name="Picture Placeholder 8">
            <a:extLst>
              <a:ext uri="{FF2B5EF4-FFF2-40B4-BE49-F238E27FC236}">
                <a16:creationId xmlns:a16="http://schemas.microsoft.com/office/drawing/2014/main" id="{3DC2CE77-872D-82FB-24DE-FC3A395E50D1}"/>
              </a:ext>
            </a:extLst>
          </p:cNvPr>
          <p:cNvSpPr>
            <a:spLocks noGrp="1"/>
          </p:cNvSpPr>
          <p:nvPr>
            <p:ph type="pic" idx="33"/>
          </p:nvPr>
        </p:nvSpPr>
        <p:spPr/>
        <p:txBody>
          <a:bodyPr/>
          <a:lstStyle/>
          <a:p>
            <a:endParaRPr lang="en-US"/>
          </a:p>
        </p:txBody>
      </p:sp>
      <p:pic>
        <p:nvPicPr>
          <p:cNvPr id="7170" name="Picture 2" descr="Advantages And Disadvantages Of Blockchain Technology">
            <a:extLst>
              <a:ext uri="{FF2B5EF4-FFF2-40B4-BE49-F238E27FC236}">
                <a16:creationId xmlns:a16="http://schemas.microsoft.com/office/drawing/2014/main" id="{47D72AC1-033E-B3AF-695B-B92EA2BB9E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75"/>
            <a:ext cx="12192000" cy="68500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B0A96844-255A-0F10-F13F-FA567E32E915}"/>
              </a:ext>
            </a:extLst>
          </p:cNvPr>
          <p:cNvPicPr>
            <a:picLocks noChangeAspect="1"/>
          </p:cNvPicPr>
          <p:nvPr/>
        </p:nvPicPr>
        <p:blipFill>
          <a:blip r:embed="rId3">
            <a:alphaModFix amt="85000"/>
          </a:blip>
          <a:stretch>
            <a:fillRect/>
          </a:stretch>
        </p:blipFill>
        <p:spPr>
          <a:xfrm>
            <a:off x="6673547" y="3676650"/>
            <a:ext cx="5198128" cy="2471605"/>
          </a:xfrm>
          <a:prstGeom prst="rect">
            <a:avLst/>
          </a:prstGeom>
          <a:ln>
            <a:noFill/>
          </a:ln>
          <a:effectLst>
            <a:softEdge rad="112500"/>
          </a:effectLst>
        </p:spPr>
      </p:pic>
    </p:spTree>
    <p:extLst>
      <p:ext uri="{BB962C8B-B14F-4D97-AF65-F5344CB8AC3E}">
        <p14:creationId xmlns:p14="http://schemas.microsoft.com/office/powerpoint/2010/main" val="253311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48EF6A10-F0EF-D0FF-DDD9-CD24B58B9A1E}"/>
              </a:ext>
            </a:extLst>
          </p:cNvPr>
          <p:cNvPicPr>
            <a:picLocks noChangeAspect="1"/>
          </p:cNvPicPr>
          <p:nvPr/>
        </p:nvPicPr>
        <p:blipFill>
          <a:blip r:embed="rId3"/>
          <a:stretch>
            <a:fillRect/>
          </a:stretch>
        </p:blipFill>
        <p:spPr>
          <a:xfrm>
            <a:off x="2017486" y="2676025"/>
            <a:ext cx="2217116" cy="1973694"/>
          </a:xfrm>
          <a:prstGeom prst="rect">
            <a:avLst/>
          </a:prstGeom>
        </p:spPr>
      </p:pic>
      <p:pic>
        <p:nvPicPr>
          <p:cNvPr id="7" name="Picture 2" descr="Related image">
            <a:extLst>
              <a:ext uri="{FF2B5EF4-FFF2-40B4-BE49-F238E27FC236}">
                <a16:creationId xmlns:a16="http://schemas.microsoft.com/office/drawing/2014/main" id="{33AB4432-138F-7483-9C31-1BE41AA6DFAD}"/>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9742"/>
          <a:stretch/>
        </p:blipFill>
        <p:spPr bwMode="auto">
          <a:xfrm>
            <a:off x="156087" y="2137590"/>
            <a:ext cx="12035913" cy="426474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ireless,Communication,Network,Concept.,Mobile,Technology. - Finley ...">
            <a:extLst>
              <a:ext uri="{FF2B5EF4-FFF2-40B4-BE49-F238E27FC236}">
                <a16:creationId xmlns:a16="http://schemas.microsoft.com/office/drawing/2014/main" id="{93F3C0C0-E565-5716-6BFA-06460B26FA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2228627"/>
            <a:ext cx="2793093" cy="1551476"/>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a:extLst>
              <a:ext uri="{FF2B5EF4-FFF2-40B4-BE49-F238E27FC236}">
                <a16:creationId xmlns:a16="http://schemas.microsoft.com/office/drawing/2014/main" id="{46458655-39A0-4902-F474-B7406E99358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1B549FBE-3901-AAA1-3D07-222314ECB34E}"/>
              </a:ext>
            </a:extLst>
          </p:cNvPr>
          <p:cNvSpPr>
            <a:spLocks noGrp="1"/>
          </p:cNvSpPr>
          <p:nvPr>
            <p:ph type="title"/>
          </p:nvPr>
        </p:nvSpPr>
        <p:spPr/>
        <p:txBody>
          <a:bodyPr/>
          <a:lstStyle/>
          <a:p>
            <a:endParaRPr lang="en-US"/>
          </a:p>
        </p:txBody>
      </p:sp>
      <p:sp>
        <p:nvSpPr>
          <p:cNvPr id="5" name="Picture Placeholder 4">
            <a:extLst>
              <a:ext uri="{FF2B5EF4-FFF2-40B4-BE49-F238E27FC236}">
                <a16:creationId xmlns:a16="http://schemas.microsoft.com/office/drawing/2014/main" id="{DE56C2DC-5936-0FF8-B1CA-C07A5A7BEC88}"/>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E28B2EE-FA60-751A-A2B5-821E8810CDD5}"/>
              </a:ext>
            </a:extLst>
          </p:cNvPr>
          <p:cNvSpPr>
            <a:spLocks noGrp="1"/>
          </p:cNvSpPr>
          <p:nvPr>
            <p:ph type="sldNum" sz="quarter" idx="34"/>
          </p:nvPr>
        </p:nvSpPr>
        <p:spPr/>
        <p:txBody>
          <a:bodyPr/>
          <a:lstStyle/>
          <a:p>
            <a:fld id="{14F1411D-0280-154F-AEAC-4C20B7AA46B2}" type="slidenum">
              <a:rPr lang="nl-NL" smtClean="0"/>
              <a:pPr/>
              <a:t>14</a:t>
            </a:fld>
            <a:endParaRPr lang="nl-NL" dirty="0"/>
          </a:p>
        </p:txBody>
      </p:sp>
      <p:pic>
        <p:nvPicPr>
          <p:cNvPr id="3074" name="Picture 2" descr="Free photo: European Flag - Europe, European, Flag - Free Download - Jooinn">
            <a:extLst>
              <a:ext uri="{FF2B5EF4-FFF2-40B4-BE49-F238E27FC236}">
                <a16:creationId xmlns:a16="http://schemas.microsoft.com/office/drawing/2014/main" id="{F5EFCFFD-3E5C-98C2-3321-F392759DA94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68765" y="541488"/>
            <a:ext cx="2206910" cy="12413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E4087AAD-D0B3-22A0-868D-B15DDE60A0E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4197" y="3004365"/>
            <a:ext cx="1826002" cy="1826002"/>
          </a:xfrm>
          <a:prstGeom prst="rect">
            <a:avLst/>
          </a:prstGeom>
          <a:noFill/>
          <a:extLst>
            <a:ext uri="{909E8E84-426E-40DD-AFC4-6F175D3DCCD1}">
              <a14:hiddenFill xmlns:a14="http://schemas.microsoft.com/office/drawing/2010/main">
                <a:solidFill>
                  <a:srgbClr val="FFFFFF"/>
                </a:solidFill>
              </a14:hiddenFill>
            </a:ext>
          </a:extLst>
        </p:spPr>
      </p:pic>
      <p:sp>
        <p:nvSpPr>
          <p:cNvPr id="10" name="Freeform: Shape 9">
            <a:extLst>
              <a:ext uri="{FF2B5EF4-FFF2-40B4-BE49-F238E27FC236}">
                <a16:creationId xmlns:a16="http://schemas.microsoft.com/office/drawing/2014/main" id="{BE784927-8FDC-76E7-1917-A7DBDFC14B38}"/>
              </a:ext>
            </a:extLst>
          </p:cNvPr>
          <p:cNvSpPr/>
          <p:nvPr/>
        </p:nvSpPr>
        <p:spPr>
          <a:xfrm>
            <a:off x="4232031" y="3540369"/>
            <a:ext cx="2121877" cy="973522"/>
          </a:xfrm>
          <a:custGeom>
            <a:avLst/>
            <a:gdLst>
              <a:gd name="connsiteX0" fmla="*/ 2121877 w 2121877"/>
              <a:gd name="connsiteY0" fmla="*/ 35169 h 973522"/>
              <a:gd name="connsiteX1" fmla="*/ 1582615 w 2121877"/>
              <a:gd name="connsiteY1" fmla="*/ 973016 h 973522"/>
              <a:gd name="connsiteX2" fmla="*/ 914400 w 2121877"/>
              <a:gd name="connsiteY2" fmla="*/ 164123 h 973522"/>
              <a:gd name="connsiteX3" fmla="*/ 0 w 2121877"/>
              <a:gd name="connsiteY3" fmla="*/ 0 h 973522"/>
            </a:gdLst>
            <a:ahLst/>
            <a:cxnLst>
              <a:cxn ang="0">
                <a:pos x="connsiteX0" y="connsiteY0"/>
              </a:cxn>
              <a:cxn ang="0">
                <a:pos x="connsiteX1" y="connsiteY1"/>
              </a:cxn>
              <a:cxn ang="0">
                <a:pos x="connsiteX2" y="connsiteY2"/>
              </a:cxn>
              <a:cxn ang="0">
                <a:pos x="connsiteX3" y="connsiteY3"/>
              </a:cxn>
            </a:cxnLst>
            <a:rect l="l" t="t" r="r" b="b"/>
            <a:pathLst>
              <a:path w="2121877" h="973522">
                <a:moveTo>
                  <a:pt x="2121877" y="35169"/>
                </a:moveTo>
                <a:cubicBezTo>
                  <a:pt x="1952869" y="493346"/>
                  <a:pt x="1783861" y="951524"/>
                  <a:pt x="1582615" y="973016"/>
                </a:cubicBezTo>
                <a:cubicBezTo>
                  <a:pt x="1381369" y="994508"/>
                  <a:pt x="1178169" y="326292"/>
                  <a:pt x="914400" y="164123"/>
                </a:cubicBezTo>
                <a:cubicBezTo>
                  <a:pt x="650631" y="1954"/>
                  <a:pt x="325315" y="977"/>
                  <a:pt x="0" y="0"/>
                </a:cubicBezTo>
              </a:path>
            </a:pathLst>
          </a:custGeom>
          <a:noFill/>
          <a:ln>
            <a:headEnd type="none" w="med" len="med"/>
            <a:tailEnd type="arrow" w="med" len="med"/>
            <a:extLst>
              <a:ext uri="{C807C97D-BFC1-408E-A445-0C87EB9F89A2}">
                <ask:lineSketchStyleProps xmlns:ask="http://schemas.microsoft.com/office/drawing/2018/sketchyshapes" sd="4274167740">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1DB9C14-E6B2-0D75-34E6-360CBB021675}"/>
              </a:ext>
            </a:extLst>
          </p:cNvPr>
          <p:cNvSpPr/>
          <p:nvPr/>
        </p:nvSpPr>
        <p:spPr>
          <a:xfrm>
            <a:off x="1488831" y="3399692"/>
            <a:ext cx="597877" cy="1652954"/>
          </a:xfrm>
          <a:custGeom>
            <a:avLst/>
            <a:gdLst>
              <a:gd name="connsiteX0" fmla="*/ 597877 w 597877"/>
              <a:gd name="connsiteY0" fmla="*/ 152400 h 1652954"/>
              <a:gd name="connsiteX1" fmla="*/ 257907 w 597877"/>
              <a:gd name="connsiteY1" fmla="*/ 0 h 1652954"/>
              <a:gd name="connsiteX2" fmla="*/ 0 w 597877"/>
              <a:gd name="connsiteY2" fmla="*/ 152400 h 1652954"/>
              <a:gd name="connsiteX3" fmla="*/ 257907 w 597877"/>
              <a:gd name="connsiteY3" fmla="*/ 879231 h 1652954"/>
              <a:gd name="connsiteX4" fmla="*/ 70338 w 597877"/>
              <a:gd name="connsiteY4" fmla="*/ 1652954 h 165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877" h="1652954" extrusionOk="0">
                <a:moveTo>
                  <a:pt x="597877" y="152400"/>
                </a:moveTo>
                <a:cubicBezTo>
                  <a:pt x="480906" y="52198"/>
                  <a:pt x="369446" y="9581"/>
                  <a:pt x="257907" y="0"/>
                </a:cubicBezTo>
                <a:cubicBezTo>
                  <a:pt x="153660" y="-1740"/>
                  <a:pt x="1520" y="533"/>
                  <a:pt x="0" y="152400"/>
                </a:cubicBezTo>
                <a:cubicBezTo>
                  <a:pt x="58115" y="260525"/>
                  <a:pt x="224663" y="683976"/>
                  <a:pt x="257907" y="879231"/>
                </a:cubicBezTo>
                <a:cubicBezTo>
                  <a:pt x="261657" y="1155509"/>
                  <a:pt x="221012" y="1346256"/>
                  <a:pt x="70338" y="1652954"/>
                </a:cubicBezTo>
              </a:path>
            </a:pathLst>
          </a:custGeom>
          <a:noFill/>
          <a:ln>
            <a:headEnd type="none" w="med" len="med"/>
            <a:tailEnd type="arrow" w="med" len="med"/>
            <a:extLst>
              <a:ext uri="{C807C97D-BFC1-408E-A445-0C87EB9F89A2}">
                <ask:lineSketchStyleProps xmlns:ask="http://schemas.microsoft.com/office/drawing/2018/sketchyshapes" sd="4266498984">
                  <a:custGeom>
                    <a:avLst/>
                    <a:gdLst>
                      <a:gd name="connsiteX0" fmla="*/ 597877 w 597877"/>
                      <a:gd name="connsiteY0" fmla="*/ 152400 h 1652954"/>
                      <a:gd name="connsiteX1" fmla="*/ 257907 w 597877"/>
                      <a:gd name="connsiteY1" fmla="*/ 0 h 1652954"/>
                      <a:gd name="connsiteX2" fmla="*/ 0 w 597877"/>
                      <a:gd name="connsiteY2" fmla="*/ 152400 h 1652954"/>
                      <a:gd name="connsiteX3" fmla="*/ 257907 w 597877"/>
                      <a:gd name="connsiteY3" fmla="*/ 879231 h 1652954"/>
                      <a:gd name="connsiteX4" fmla="*/ 70338 w 597877"/>
                      <a:gd name="connsiteY4" fmla="*/ 1652954 h 16529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7877" h="1652954">
                        <a:moveTo>
                          <a:pt x="597877" y="152400"/>
                        </a:moveTo>
                        <a:cubicBezTo>
                          <a:pt x="477715" y="76200"/>
                          <a:pt x="357553" y="0"/>
                          <a:pt x="257907" y="0"/>
                        </a:cubicBezTo>
                        <a:cubicBezTo>
                          <a:pt x="158261" y="0"/>
                          <a:pt x="0" y="5862"/>
                          <a:pt x="0" y="152400"/>
                        </a:cubicBezTo>
                        <a:cubicBezTo>
                          <a:pt x="0" y="298938"/>
                          <a:pt x="246184" y="629139"/>
                          <a:pt x="257907" y="879231"/>
                        </a:cubicBezTo>
                        <a:cubicBezTo>
                          <a:pt x="269630" y="1129323"/>
                          <a:pt x="169984" y="1391138"/>
                          <a:pt x="70338" y="1652954"/>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4D1D107-9C95-662F-F9E5-8D397562DC85}"/>
              </a:ext>
            </a:extLst>
          </p:cNvPr>
          <p:cNvPicPr>
            <a:picLocks noChangeAspect="1"/>
          </p:cNvPicPr>
          <p:nvPr/>
        </p:nvPicPr>
        <p:blipFill>
          <a:blip r:embed="rId8"/>
          <a:stretch>
            <a:fillRect/>
          </a:stretch>
        </p:blipFill>
        <p:spPr>
          <a:xfrm>
            <a:off x="5721862" y="99975"/>
            <a:ext cx="904361" cy="1826003"/>
          </a:xfrm>
          <a:prstGeom prst="rect">
            <a:avLst/>
          </a:prstGeom>
          <a:ln>
            <a:noFill/>
          </a:ln>
          <a:effectLst>
            <a:outerShdw blurRad="292100" dist="139700" dir="2700000" algn="tl" rotWithShape="0">
              <a:srgbClr val="333333">
                <a:alpha val="65000"/>
              </a:srgbClr>
            </a:outerShdw>
          </a:effectLst>
        </p:spPr>
      </p:pic>
      <p:sp>
        <p:nvSpPr>
          <p:cNvPr id="14" name="Freeform: Shape 13">
            <a:extLst>
              <a:ext uri="{FF2B5EF4-FFF2-40B4-BE49-F238E27FC236}">
                <a16:creationId xmlns:a16="http://schemas.microsoft.com/office/drawing/2014/main" id="{3963942D-8A13-30CE-0419-72C1DB2C59BB}"/>
              </a:ext>
            </a:extLst>
          </p:cNvPr>
          <p:cNvSpPr/>
          <p:nvPr/>
        </p:nvSpPr>
        <p:spPr>
          <a:xfrm>
            <a:off x="2913214" y="1793631"/>
            <a:ext cx="2831094" cy="1301261"/>
          </a:xfrm>
          <a:custGeom>
            <a:avLst/>
            <a:gdLst>
              <a:gd name="connsiteX0" fmla="*/ 17555 w 2831094"/>
              <a:gd name="connsiteY0" fmla="*/ 1301261 h 1301261"/>
              <a:gd name="connsiteX1" fmla="*/ 287186 w 2831094"/>
              <a:gd name="connsiteY1" fmla="*/ 363415 h 1301261"/>
              <a:gd name="connsiteX2" fmla="*/ 1998755 w 2831094"/>
              <a:gd name="connsiteY2" fmla="*/ 844061 h 1301261"/>
              <a:gd name="connsiteX3" fmla="*/ 2831094 w 2831094"/>
              <a:gd name="connsiteY3" fmla="*/ 0 h 1301261"/>
            </a:gdLst>
            <a:ahLst/>
            <a:cxnLst>
              <a:cxn ang="0">
                <a:pos x="connsiteX0" y="connsiteY0"/>
              </a:cxn>
              <a:cxn ang="0">
                <a:pos x="connsiteX1" y="connsiteY1"/>
              </a:cxn>
              <a:cxn ang="0">
                <a:pos x="connsiteX2" y="connsiteY2"/>
              </a:cxn>
              <a:cxn ang="0">
                <a:pos x="connsiteX3" y="connsiteY3"/>
              </a:cxn>
            </a:cxnLst>
            <a:rect l="l" t="t" r="r" b="b"/>
            <a:pathLst>
              <a:path w="2831094" h="1301261">
                <a:moveTo>
                  <a:pt x="17555" y="1301261"/>
                </a:moveTo>
                <a:cubicBezTo>
                  <a:pt x="-12730" y="870438"/>
                  <a:pt x="-43014" y="439615"/>
                  <a:pt x="287186" y="363415"/>
                </a:cubicBezTo>
                <a:cubicBezTo>
                  <a:pt x="617386" y="287215"/>
                  <a:pt x="1574770" y="904630"/>
                  <a:pt x="1998755" y="844061"/>
                </a:cubicBezTo>
                <a:cubicBezTo>
                  <a:pt x="2422740" y="783492"/>
                  <a:pt x="2626917" y="391746"/>
                  <a:pt x="2831094" y="0"/>
                </a:cubicBezTo>
              </a:path>
            </a:pathLst>
          </a:custGeom>
          <a:noFill/>
          <a:ln>
            <a:headEnd type="none" w="med" len="med"/>
            <a:tailEnd type="arrow" w="med" len="med"/>
            <a:extLst>
              <a:ext uri="{C807C97D-BFC1-408E-A445-0C87EB9F89A2}">
                <ask:lineSketchStyleProps xmlns:ask="http://schemas.microsoft.com/office/drawing/2018/sketchyshapes" sd="3985974704">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Engineer">
            <a:extLst>
              <a:ext uri="{FF2B5EF4-FFF2-40B4-BE49-F238E27FC236}">
                <a16:creationId xmlns:a16="http://schemas.microsoft.com/office/drawing/2014/main" id="{A1136A96-A2F3-0CCA-4049-05E1A7E57E1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93723" y="5353660"/>
            <a:ext cx="506684" cy="506684"/>
          </a:xfrm>
          <a:prstGeom prst="rect">
            <a:avLst/>
          </a:prstGeom>
          <a:effectLst>
            <a:outerShdw dist="12700" dir="2400000" algn="tl" rotWithShape="0">
              <a:schemeClr val="tx1">
                <a:alpha val="30000"/>
              </a:schemeClr>
            </a:outerShdw>
          </a:effectLst>
        </p:spPr>
      </p:pic>
      <p:pic>
        <p:nvPicPr>
          <p:cNvPr id="16" name="Engineer">
            <a:extLst>
              <a:ext uri="{FF2B5EF4-FFF2-40B4-BE49-F238E27FC236}">
                <a16:creationId xmlns:a16="http://schemas.microsoft.com/office/drawing/2014/main" id="{12147579-52E7-4896-E64D-BD513DC424ED}"/>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02572" y="5353660"/>
            <a:ext cx="634578" cy="634578"/>
          </a:xfrm>
          <a:prstGeom prst="rect">
            <a:avLst/>
          </a:prstGeom>
          <a:effectLst>
            <a:outerShdw dist="12700" dir="2400000" algn="tl" rotWithShape="0">
              <a:schemeClr val="tx1">
                <a:alpha val="30000"/>
              </a:schemeClr>
            </a:outerShdw>
          </a:effectLst>
        </p:spPr>
      </p:pic>
      <p:pic>
        <p:nvPicPr>
          <p:cNvPr id="17" name="Engineer">
            <a:extLst>
              <a:ext uri="{FF2B5EF4-FFF2-40B4-BE49-F238E27FC236}">
                <a16:creationId xmlns:a16="http://schemas.microsoft.com/office/drawing/2014/main" id="{D33E14AE-B853-9D3D-50B8-4398C0A0E01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830199" y="5311506"/>
            <a:ext cx="634578" cy="634578"/>
          </a:xfrm>
          <a:prstGeom prst="rect">
            <a:avLst/>
          </a:prstGeom>
          <a:effectLst>
            <a:outerShdw dist="12700" dir="2400000" algn="tl" rotWithShape="0">
              <a:schemeClr val="tx1">
                <a:alpha val="30000"/>
              </a:schemeClr>
            </a:outerShdw>
          </a:effectLst>
        </p:spPr>
      </p:pic>
      <p:pic>
        <p:nvPicPr>
          <p:cNvPr id="18" name="Engineer">
            <a:extLst>
              <a:ext uri="{FF2B5EF4-FFF2-40B4-BE49-F238E27FC236}">
                <a16:creationId xmlns:a16="http://schemas.microsoft.com/office/drawing/2014/main" id="{71AC15FE-3E29-9B3A-45FA-219402EE554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0871162" y="5353660"/>
            <a:ext cx="634578" cy="634578"/>
          </a:xfrm>
          <a:prstGeom prst="rect">
            <a:avLst/>
          </a:prstGeom>
          <a:effectLst>
            <a:outerShdw dist="12700" dir="2400000" algn="tl" rotWithShape="0">
              <a:schemeClr val="tx1">
                <a:alpha val="30000"/>
              </a:schemeClr>
            </a:outerShdw>
          </a:effectLst>
        </p:spPr>
      </p:pic>
      <p:pic>
        <p:nvPicPr>
          <p:cNvPr id="20" name="Picture 19">
            <a:extLst>
              <a:ext uri="{FF2B5EF4-FFF2-40B4-BE49-F238E27FC236}">
                <a16:creationId xmlns:a16="http://schemas.microsoft.com/office/drawing/2014/main" id="{2277AF76-62B1-EDC1-6FF3-DF421A13CE6D}"/>
              </a:ext>
            </a:extLst>
          </p:cNvPr>
          <p:cNvPicPr>
            <a:picLocks noChangeAspect="1"/>
          </p:cNvPicPr>
          <p:nvPr/>
        </p:nvPicPr>
        <p:blipFill>
          <a:blip r:embed="rId11"/>
          <a:stretch>
            <a:fillRect/>
          </a:stretch>
        </p:blipFill>
        <p:spPr>
          <a:xfrm>
            <a:off x="282831" y="2295731"/>
            <a:ext cx="1117523" cy="1206040"/>
          </a:xfrm>
          <a:prstGeom prst="rect">
            <a:avLst/>
          </a:prstGeom>
        </p:spPr>
      </p:pic>
      <p:sp>
        <p:nvSpPr>
          <p:cNvPr id="21" name="Rectangle 20">
            <a:extLst>
              <a:ext uri="{FF2B5EF4-FFF2-40B4-BE49-F238E27FC236}">
                <a16:creationId xmlns:a16="http://schemas.microsoft.com/office/drawing/2014/main" id="{9BBA9B24-660E-19F9-A65B-7D37A6DC26DD}"/>
              </a:ext>
            </a:extLst>
          </p:cNvPr>
          <p:cNvSpPr/>
          <p:nvPr/>
        </p:nvSpPr>
        <p:spPr>
          <a:xfrm>
            <a:off x="1400354" y="2228627"/>
            <a:ext cx="528655" cy="951116"/>
          </a:xfrm>
          <a:prstGeom prst="rect">
            <a:avLst/>
          </a:prstGeom>
          <a:solidFill>
            <a:srgbClr val="F2F2F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60885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xit" presetSubtype="4" fill="hold" nodeType="clickEffect">
                                  <p:stCondLst>
                                    <p:cond delay="0"/>
                                  </p:stCondLst>
                                  <p:childTnLst>
                                    <p:anim calcmode="lin" valueType="num">
                                      <p:cBhvr additive="base">
                                        <p:cTn id="32" dur="500"/>
                                        <p:tgtEl>
                                          <p:spTgt spid="15"/>
                                        </p:tgtEl>
                                        <p:attrNameLst>
                                          <p:attrName>ppt_x</p:attrName>
                                        </p:attrNameLst>
                                      </p:cBhvr>
                                      <p:tavLst>
                                        <p:tav tm="0">
                                          <p:val>
                                            <p:strVal val="ppt_x"/>
                                          </p:val>
                                        </p:tav>
                                        <p:tav tm="100000">
                                          <p:val>
                                            <p:strVal val="ppt_x"/>
                                          </p:val>
                                        </p:tav>
                                      </p:tavLst>
                                    </p:anim>
                                    <p:anim calcmode="lin" valueType="num">
                                      <p:cBhvr additive="base">
                                        <p:cTn id="33" dur="500"/>
                                        <p:tgtEl>
                                          <p:spTgt spid="15"/>
                                        </p:tgtEl>
                                        <p:attrNameLst>
                                          <p:attrName>ppt_y</p:attrName>
                                        </p:attrNameLst>
                                      </p:cBhvr>
                                      <p:tavLst>
                                        <p:tav tm="0">
                                          <p:val>
                                            <p:strVal val="ppt_y"/>
                                          </p:val>
                                        </p:tav>
                                        <p:tav tm="100000">
                                          <p:val>
                                            <p:strVal val="1+ppt_h/2"/>
                                          </p:val>
                                        </p:tav>
                                      </p:tavLst>
                                    </p:anim>
                                    <p:set>
                                      <p:cBhvr>
                                        <p:cTn id="34" dur="1" fill="hold">
                                          <p:stCondLst>
                                            <p:cond delay="499"/>
                                          </p:stCondLst>
                                        </p:cTn>
                                        <p:tgtEl>
                                          <p:spTgt spid="15"/>
                                        </p:tgtEl>
                                        <p:attrNameLst>
                                          <p:attrName>style.visibility</p:attrName>
                                        </p:attrNameLst>
                                      </p:cBhvr>
                                      <p:to>
                                        <p:strVal val="hidden"/>
                                      </p:to>
                                    </p:set>
                                  </p:childTnLst>
                                </p:cTn>
                              </p:par>
                              <p:par>
                                <p:cTn id="35" presetID="2" presetClass="exit" presetSubtype="4" fill="hold" nodeType="withEffect">
                                  <p:stCondLst>
                                    <p:cond delay="0"/>
                                  </p:stCondLst>
                                  <p:childTnLst>
                                    <p:anim calcmode="lin" valueType="num">
                                      <p:cBhvr additive="base">
                                        <p:cTn id="36" dur="500"/>
                                        <p:tgtEl>
                                          <p:spTgt spid="16"/>
                                        </p:tgtEl>
                                        <p:attrNameLst>
                                          <p:attrName>ppt_x</p:attrName>
                                        </p:attrNameLst>
                                      </p:cBhvr>
                                      <p:tavLst>
                                        <p:tav tm="0">
                                          <p:val>
                                            <p:strVal val="ppt_x"/>
                                          </p:val>
                                        </p:tav>
                                        <p:tav tm="100000">
                                          <p:val>
                                            <p:strVal val="ppt_x"/>
                                          </p:val>
                                        </p:tav>
                                      </p:tavLst>
                                    </p:anim>
                                    <p:anim calcmode="lin" valueType="num">
                                      <p:cBhvr additive="base">
                                        <p:cTn id="37" dur="500"/>
                                        <p:tgtEl>
                                          <p:spTgt spid="16"/>
                                        </p:tgtEl>
                                        <p:attrNameLst>
                                          <p:attrName>ppt_y</p:attrName>
                                        </p:attrNameLst>
                                      </p:cBhvr>
                                      <p:tavLst>
                                        <p:tav tm="0">
                                          <p:val>
                                            <p:strVal val="ppt_y"/>
                                          </p:val>
                                        </p:tav>
                                        <p:tav tm="100000">
                                          <p:val>
                                            <p:strVal val="1+ppt_h/2"/>
                                          </p:val>
                                        </p:tav>
                                      </p:tavLst>
                                    </p:anim>
                                    <p:set>
                                      <p:cBhvr>
                                        <p:cTn id="38" dur="1" fill="hold">
                                          <p:stCondLst>
                                            <p:cond delay="499"/>
                                          </p:stCondLst>
                                        </p:cTn>
                                        <p:tgtEl>
                                          <p:spTgt spid="16"/>
                                        </p:tgtEl>
                                        <p:attrNameLst>
                                          <p:attrName>style.visibility</p:attrName>
                                        </p:attrNameLst>
                                      </p:cBhvr>
                                      <p:to>
                                        <p:strVal val="hidden"/>
                                      </p:to>
                                    </p:set>
                                  </p:childTnLst>
                                </p:cTn>
                              </p:par>
                              <p:par>
                                <p:cTn id="39" presetID="2" presetClass="exit" presetSubtype="4" fill="hold" nodeType="withEffect">
                                  <p:stCondLst>
                                    <p:cond delay="0"/>
                                  </p:stCondLst>
                                  <p:childTnLst>
                                    <p:anim calcmode="lin" valueType="num">
                                      <p:cBhvr additive="base">
                                        <p:cTn id="40" dur="500"/>
                                        <p:tgtEl>
                                          <p:spTgt spid="17"/>
                                        </p:tgtEl>
                                        <p:attrNameLst>
                                          <p:attrName>ppt_x</p:attrName>
                                        </p:attrNameLst>
                                      </p:cBhvr>
                                      <p:tavLst>
                                        <p:tav tm="0">
                                          <p:val>
                                            <p:strVal val="ppt_x"/>
                                          </p:val>
                                        </p:tav>
                                        <p:tav tm="100000">
                                          <p:val>
                                            <p:strVal val="ppt_x"/>
                                          </p:val>
                                        </p:tav>
                                      </p:tavLst>
                                    </p:anim>
                                    <p:anim calcmode="lin" valueType="num">
                                      <p:cBhvr additive="base">
                                        <p:cTn id="41" dur="500"/>
                                        <p:tgtEl>
                                          <p:spTgt spid="17"/>
                                        </p:tgtEl>
                                        <p:attrNameLst>
                                          <p:attrName>ppt_y</p:attrName>
                                        </p:attrNameLst>
                                      </p:cBhvr>
                                      <p:tavLst>
                                        <p:tav tm="0">
                                          <p:val>
                                            <p:strVal val="ppt_y"/>
                                          </p:val>
                                        </p:tav>
                                        <p:tav tm="100000">
                                          <p:val>
                                            <p:strVal val="1+ppt_h/2"/>
                                          </p:val>
                                        </p:tav>
                                      </p:tavLst>
                                    </p:anim>
                                    <p:set>
                                      <p:cBhvr>
                                        <p:cTn id="42" dur="1" fill="hold">
                                          <p:stCondLst>
                                            <p:cond delay="499"/>
                                          </p:stCondLst>
                                        </p:cTn>
                                        <p:tgtEl>
                                          <p:spTgt spid="17"/>
                                        </p:tgtEl>
                                        <p:attrNameLst>
                                          <p:attrName>style.visibility</p:attrName>
                                        </p:attrNameLst>
                                      </p:cBhvr>
                                      <p:to>
                                        <p:strVal val="hidden"/>
                                      </p:to>
                                    </p:set>
                                  </p:childTnLst>
                                </p:cTn>
                              </p:par>
                              <p:par>
                                <p:cTn id="43" presetID="2" presetClass="exit" presetSubtype="4" fill="hold" nodeType="withEffect">
                                  <p:stCondLst>
                                    <p:cond delay="0"/>
                                  </p:stCondLst>
                                  <p:childTnLst>
                                    <p:anim calcmode="lin" valueType="num">
                                      <p:cBhvr additive="base">
                                        <p:cTn id="44" dur="500"/>
                                        <p:tgtEl>
                                          <p:spTgt spid="18"/>
                                        </p:tgtEl>
                                        <p:attrNameLst>
                                          <p:attrName>ppt_x</p:attrName>
                                        </p:attrNameLst>
                                      </p:cBhvr>
                                      <p:tavLst>
                                        <p:tav tm="0">
                                          <p:val>
                                            <p:strVal val="ppt_x"/>
                                          </p:val>
                                        </p:tav>
                                        <p:tav tm="100000">
                                          <p:val>
                                            <p:strVal val="ppt_x"/>
                                          </p:val>
                                        </p:tav>
                                      </p:tavLst>
                                    </p:anim>
                                    <p:anim calcmode="lin" valueType="num">
                                      <p:cBhvr additive="base">
                                        <p:cTn id="45" dur="500"/>
                                        <p:tgtEl>
                                          <p:spTgt spid="18"/>
                                        </p:tgtEl>
                                        <p:attrNameLst>
                                          <p:attrName>ppt_y</p:attrName>
                                        </p:attrNameLst>
                                      </p:cBhvr>
                                      <p:tavLst>
                                        <p:tav tm="0">
                                          <p:val>
                                            <p:strVal val="ppt_y"/>
                                          </p:val>
                                        </p:tav>
                                        <p:tav tm="100000">
                                          <p:val>
                                            <p:strVal val="1+ppt_h/2"/>
                                          </p:val>
                                        </p:tav>
                                      </p:tavLst>
                                    </p:anim>
                                    <p:set>
                                      <p:cBhvr>
                                        <p:cTn id="46" dur="1" fill="hold">
                                          <p:stCondLst>
                                            <p:cond delay="499"/>
                                          </p:stCondLst>
                                        </p:cTn>
                                        <p:tgtEl>
                                          <p:spTgt spid="18"/>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par>
                                <p:cTn id="62" presetID="10" presetClass="entr" presetSubtype="0" fill="hold" nodeType="with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6533C45-0320-10B6-1B33-D6963C2ADA6D}"/>
              </a:ext>
            </a:extLst>
          </p:cNvPr>
          <p:cNvPicPr>
            <a:picLocks noChangeAspect="1"/>
          </p:cNvPicPr>
          <p:nvPr/>
        </p:nvPicPr>
        <p:blipFill>
          <a:blip r:embed="rId2"/>
          <a:stretch>
            <a:fillRect/>
          </a:stretch>
        </p:blipFill>
        <p:spPr>
          <a:xfrm>
            <a:off x="112395" y="0"/>
            <a:ext cx="11967210" cy="6735087"/>
          </a:xfrm>
          <a:prstGeom prst="rect">
            <a:avLst/>
          </a:prstGeom>
        </p:spPr>
      </p:pic>
    </p:spTree>
    <p:extLst>
      <p:ext uri="{BB962C8B-B14F-4D97-AF65-F5344CB8AC3E}">
        <p14:creationId xmlns:p14="http://schemas.microsoft.com/office/powerpoint/2010/main" val="19450704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2DA48A5-FF12-04B2-95E4-36BD9B5736DA}"/>
              </a:ext>
            </a:extLst>
          </p:cNvPr>
          <p:cNvSpPr>
            <a:spLocks noGrp="1"/>
          </p:cNvSpPr>
          <p:nvPr>
            <p:ph type="body" sz="quarter" idx="16"/>
          </p:nvPr>
        </p:nvSpPr>
        <p:spPr/>
        <p:txBody>
          <a:bodyPr/>
          <a:lstStyle/>
          <a:p>
            <a:endParaRPr lang="en-US"/>
          </a:p>
        </p:txBody>
      </p:sp>
      <p:sp>
        <p:nvSpPr>
          <p:cNvPr id="5" name="Picture Placeholder 4">
            <a:extLst>
              <a:ext uri="{FF2B5EF4-FFF2-40B4-BE49-F238E27FC236}">
                <a16:creationId xmlns:a16="http://schemas.microsoft.com/office/drawing/2014/main" id="{895C1396-1EDA-2306-BC20-31F69C096612}"/>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66D41E01-2912-2E34-03F0-DDDA3EED216D}"/>
              </a:ext>
            </a:extLst>
          </p:cNvPr>
          <p:cNvSpPr>
            <a:spLocks noGrp="1"/>
          </p:cNvSpPr>
          <p:nvPr>
            <p:ph type="sldNum" sz="quarter" idx="34"/>
          </p:nvPr>
        </p:nvSpPr>
        <p:spPr/>
        <p:txBody>
          <a:bodyPr/>
          <a:lstStyle/>
          <a:p>
            <a:fld id="{14F1411D-0280-154F-AEAC-4C20B7AA46B2}" type="slidenum">
              <a:rPr lang="nl-NL" smtClean="0"/>
              <a:pPr/>
              <a:t>16</a:t>
            </a:fld>
            <a:endParaRPr lang="nl-NL" dirty="0"/>
          </a:p>
        </p:txBody>
      </p:sp>
      <p:pic>
        <p:nvPicPr>
          <p:cNvPr id="7" name="Picture 10" descr="EU extends changes to control rules again because of COVID-19 | Food Safety  News">
            <a:extLst>
              <a:ext uri="{FF2B5EF4-FFF2-40B4-BE49-F238E27FC236}">
                <a16:creationId xmlns:a16="http://schemas.microsoft.com/office/drawing/2014/main" id="{CAFBADCC-0171-914F-0B18-900212CCF9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64" y="278819"/>
            <a:ext cx="2985677" cy="198953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Observation - LMA-Consulting Group, a supply chain consulting firm">
            <a:extLst>
              <a:ext uri="{FF2B5EF4-FFF2-40B4-BE49-F238E27FC236}">
                <a16:creationId xmlns:a16="http://schemas.microsoft.com/office/drawing/2014/main" id="{A335927F-6618-087D-AE9A-35F10F93C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909" y="2113776"/>
            <a:ext cx="2006804" cy="25034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4" descr="7 Steps to Determine Whether a Customer Request is Actionable">
            <a:extLst>
              <a:ext uri="{FF2B5EF4-FFF2-40B4-BE49-F238E27FC236}">
                <a16:creationId xmlns:a16="http://schemas.microsoft.com/office/drawing/2014/main" id="{5BFE7BF1-8DEE-89E5-47FA-4F2BC693D8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6895" y="912582"/>
            <a:ext cx="3598546" cy="239940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The Most Creative Ideas Begin With Boring">
            <a:extLst>
              <a:ext uri="{FF2B5EF4-FFF2-40B4-BE49-F238E27FC236}">
                <a16:creationId xmlns:a16="http://schemas.microsoft.com/office/drawing/2014/main" id="{D1E36D6D-CD33-1623-671C-2C2E6A61FD8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9528" y="4589652"/>
            <a:ext cx="4377037" cy="186256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AFCBD80-C813-0898-AE3C-1D4AD439D07A}"/>
              </a:ext>
            </a:extLst>
          </p:cNvPr>
          <p:cNvPicPr>
            <a:picLocks noChangeAspect="1"/>
          </p:cNvPicPr>
          <p:nvPr/>
        </p:nvPicPr>
        <p:blipFill>
          <a:blip r:embed="rId7"/>
          <a:stretch>
            <a:fillRect/>
          </a:stretch>
        </p:blipFill>
        <p:spPr>
          <a:xfrm>
            <a:off x="6044941" y="3105708"/>
            <a:ext cx="3429000" cy="3429000"/>
          </a:xfrm>
          <a:prstGeom prst="rect">
            <a:avLst/>
          </a:prstGeom>
        </p:spPr>
      </p:pic>
      <p:pic>
        <p:nvPicPr>
          <p:cNvPr id="10" name="Picture 18" descr="Hultafors 3843100 - 1.15kg Blacksmith's Cross Pein Hammer SMH 1000 (Hickory  Handle)">
            <a:extLst>
              <a:ext uri="{FF2B5EF4-FFF2-40B4-BE49-F238E27FC236}">
                <a16:creationId xmlns:a16="http://schemas.microsoft.com/office/drawing/2014/main" id="{46364294-B8B4-33D7-71F4-0E72693988A2}"/>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35034" y="3186177"/>
            <a:ext cx="3545781" cy="2399401"/>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t can be interpreted as both an incomplete triangle and the delta symbol">
            <a:extLst>
              <a:ext uri="{FF2B5EF4-FFF2-40B4-BE49-F238E27FC236}">
                <a16:creationId xmlns:a16="http://schemas.microsoft.com/office/drawing/2014/main" id="{4E60D582-31C2-7772-8232-B10CB8212E67}"/>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r="50000"/>
          <a:stretch/>
        </p:blipFill>
        <p:spPr bwMode="auto">
          <a:xfrm>
            <a:off x="10046677" y="69889"/>
            <a:ext cx="1824998" cy="212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3567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4102"/>
                                        </p:tgtEl>
                                        <p:attrNameLst>
                                          <p:attrName>style.visibility</p:attrName>
                                        </p:attrNameLst>
                                      </p:cBhvr>
                                      <p:to>
                                        <p:strVal val="visible"/>
                                      </p:to>
                                    </p:set>
                                    <p:anim calcmode="lin" valueType="num">
                                      <p:cBhvr additive="base">
                                        <p:cTn id="7" dur="500" fill="hold"/>
                                        <p:tgtEl>
                                          <p:spTgt spid="4102"/>
                                        </p:tgtEl>
                                        <p:attrNameLst>
                                          <p:attrName>ppt_x</p:attrName>
                                        </p:attrNameLst>
                                      </p:cBhvr>
                                      <p:tavLst>
                                        <p:tav tm="0">
                                          <p:val>
                                            <p:strVal val="0-#ppt_w/2"/>
                                          </p:val>
                                        </p:tav>
                                        <p:tav tm="100000">
                                          <p:val>
                                            <p:strVal val="#ppt_x"/>
                                          </p:val>
                                        </p:tav>
                                      </p:tavLst>
                                    </p:anim>
                                    <p:anim calcmode="lin" valueType="num">
                                      <p:cBhvr additive="base">
                                        <p:cTn id="8" dur="500" fill="hold"/>
                                        <p:tgtEl>
                                          <p:spTgt spid="4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BA03F14-0C81-AF5B-4E2D-717A789223C5}"/>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E4F26F21-0BAE-892D-6E60-FD199CA195C8}"/>
              </a:ext>
            </a:extLst>
          </p:cNvPr>
          <p:cNvSpPr>
            <a:spLocks noGrp="1"/>
          </p:cNvSpPr>
          <p:nvPr>
            <p:ph type="title"/>
          </p:nvPr>
        </p:nvSpPr>
        <p:spPr/>
        <p:txBody>
          <a:bodyPr/>
          <a:lstStyle/>
          <a:p>
            <a:r>
              <a:rPr lang="en-US" dirty="0"/>
              <a:t>innovation in IT</a:t>
            </a:r>
          </a:p>
        </p:txBody>
      </p:sp>
      <p:sp>
        <p:nvSpPr>
          <p:cNvPr id="5" name="Picture Placeholder 4">
            <a:extLst>
              <a:ext uri="{FF2B5EF4-FFF2-40B4-BE49-F238E27FC236}">
                <a16:creationId xmlns:a16="http://schemas.microsoft.com/office/drawing/2014/main" id="{17A9C877-FFB1-27E2-E991-C2751FF13102}"/>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DD101A82-435C-AA04-EC48-57471D20E111}"/>
              </a:ext>
            </a:extLst>
          </p:cNvPr>
          <p:cNvSpPr>
            <a:spLocks noGrp="1"/>
          </p:cNvSpPr>
          <p:nvPr>
            <p:ph type="sldNum" sz="quarter" idx="34"/>
          </p:nvPr>
        </p:nvSpPr>
        <p:spPr/>
        <p:txBody>
          <a:bodyPr/>
          <a:lstStyle/>
          <a:p>
            <a:fld id="{14F1411D-0280-154F-AEAC-4C20B7AA46B2}" type="slidenum">
              <a:rPr lang="nl-NL" smtClean="0"/>
              <a:pPr/>
              <a:t>17</a:t>
            </a:fld>
            <a:endParaRPr lang="nl-NL" dirty="0"/>
          </a:p>
        </p:txBody>
      </p:sp>
      <p:pic>
        <p:nvPicPr>
          <p:cNvPr id="7" name="Picture 6">
            <a:extLst>
              <a:ext uri="{FF2B5EF4-FFF2-40B4-BE49-F238E27FC236}">
                <a16:creationId xmlns:a16="http://schemas.microsoft.com/office/drawing/2014/main" id="{23146E60-8DB9-ED85-2335-E7A341B5D677}"/>
              </a:ext>
            </a:extLst>
          </p:cNvPr>
          <p:cNvPicPr>
            <a:picLocks noChangeAspect="1"/>
          </p:cNvPicPr>
          <p:nvPr/>
        </p:nvPicPr>
        <p:blipFill>
          <a:blip r:embed="rId3"/>
          <a:stretch>
            <a:fillRect/>
          </a:stretch>
        </p:blipFill>
        <p:spPr>
          <a:xfrm>
            <a:off x="12192000" y="1191154"/>
            <a:ext cx="8332783" cy="4761590"/>
          </a:xfrm>
          <a:prstGeom prst="rect">
            <a:avLst/>
          </a:prstGeom>
        </p:spPr>
      </p:pic>
      <p:pic>
        <p:nvPicPr>
          <p:cNvPr id="22530" name="Picture 2" descr="Stop With Waterfall Thinking And Start Iterating | by Wolf Marcuse | Medium">
            <a:extLst>
              <a:ext uri="{FF2B5EF4-FFF2-40B4-BE49-F238E27FC236}">
                <a16:creationId xmlns:a16="http://schemas.microsoft.com/office/drawing/2014/main" id="{4D281CB2-C303-9352-6A07-DE6379FCE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62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3744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5" name="Text Placeholder 1">
            <a:extLst>
              <a:ext uri="{FF2B5EF4-FFF2-40B4-BE49-F238E27FC236}">
                <a16:creationId xmlns:a16="http://schemas.microsoft.com/office/drawing/2014/main" id="{C83C330D-55DA-FCDE-B2FC-05B260926A15}"/>
              </a:ext>
            </a:extLst>
          </p:cNvPr>
          <p:cNvSpPr>
            <a:spLocks noGrp="1"/>
          </p:cNvSpPr>
          <p:nvPr>
            <p:ph type="body" sz="quarter" idx="20"/>
          </p:nvPr>
        </p:nvSpPr>
        <p:spPr>
          <a:xfrm>
            <a:off x="6947065" y="1591294"/>
            <a:ext cx="5244936" cy="5266706"/>
          </a:xfrm>
        </p:spPr>
        <p:txBody>
          <a:bodyPr/>
          <a:lstStyle/>
          <a:p>
            <a:endParaRPr lang="en-US"/>
          </a:p>
        </p:txBody>
      </p:sp>
      <p:sp>
        <p:nvSpPr>
          <p:cNvPr id="22537" name="Text Placeholder 2">
            <a:extLst>
              <a:ext uri="{FF2B5EF4-FFF2-40B4-BE49-F238E27FC236}">
                <a16:creationId xmlns:a16="http://schemas.microsoft.com/office/drawing/2014/main" id="{CE3870B8-C4CA-B4E7-A7B0-2C6206D73426}"/>
              </a:ext>
            </a:extLst>
          </p:cNvPr>
          <p:cNvSpPr>
            <a:spLocks noGrp="1"/>
          </p:cNvSpPr>
          <p:nvPr>
            <p:ph type="body" sz="quarter" idx="13"/>
          </p:nvPr>
        </p:nvSpPr>
        <p:spPr>
          <a:xfrm>
            <a:off x="960967" y="1085320"/>
            <a:ext cx="2828023" cy="5126111"/>
          </a:xfrm>
        </p:spPr>
        <p:txBody>
          <a:bodyPr/>
          <a:lstStyle/>
          <a:p>
            <a:pPr marL="0" indent="0">
              <a:buNone/>
            </a:pPr>
            <a:r>
              <a:rPr lang="en-US" dirty="0"/>
              <a:t>Agile</a:t>
            </a:r>
          </a:p>
          <a:p>
            <a:pPr marL="0" indent="0">
              <a:buNone/>
            </a:pPr>
            <a:r>
              <a:rPr lang="en-US" dirty="0"/>
              <a:t>DevOps</a:t>
            </a:r>
          </a:p>
          <a:p>
            <a:pPr marL="0" indent="0">
              <a:buNone/>
            </a:pPr>
            <a:r>
              <a:rPr lang="en-US" dirty="0"/>
              <a:t>Automation</a:t>
            </a:r>
          </a:p>
          <a:p>
            <a:pPr marL="0" indent="0">
              <a:buNone/>
            </a:pPr>
            <a:endParaRPr lang="en-US" dirty="0"/>
          </a:p>
          <a:p>
            <a:pPr marL="0" indent="0">
              <a:buNone/>
            </a:pPr>
            <a:r>
              <a:rPr lang="en-US" dirty="0"/>
              <a:t>MVP</a:t>
            </a:r>
          </a:p>
          <a:p>
            <a:pPr marL="0" indent="0">
              <a:buNone/>
            </a:pPr>
            <a:r>
              <a:rPr lang="en-US" dirty="0"/>
              <a:t>Canary Release</a:t>
            </a:r>
          </a:p>
        </p:txBody>
      </p:sp>
      <p:sp>
        <p:nvSpPr>
          <p:cNvPr id="3" name="Title 2">
            <a:extLst>
              <a:ext uri="{FF2B5EF4-FFF2-40B4-BE49-F238E27FC236}">
                <a16:creationId xmlns:a16="http://schemas.microsoft.com/office/drawing/2014/main" id="{E4F26F21-0BAE-892D-6E60-FD199CA195C8}"/>
              </a:ext>
            </a:extLst>
          </p:cNvPr>
          <p:cNvSpPr>
            <a:spLocks noGrp="1"/>
          </p:cNvSpPr>
          <p:nvPr>
            <p:ph type="title"/>
          </p:nvPr>
        </p:nvSpPr>
        <p:spPr>
          <a:xfrm>
            <a:off x="959998" y="455661"/>
            <a:ext cx="7597523" cy="233964"/>
          </a:xfrm>
        </p:spPr>
        <p:txBody>
          <a:bodyPr anchor="ctr">
            <a:normAutofit/>
          </a:bodyPr>
          <a:lstStyle/>
          <a:p>
            <a:r>
              <a:rPr lang="en-US" sz="1500"/>
              <a:t>IT innovation</a:t>
            </a:r>
          </a:p>
        </p:txBody>
      </p:sp>
      <p:pic>
        <p:nvPicPr>
          <p:cNvPr id="7" name="Picture 6">
            <a:extLst>
              <a:ext uri="{FF2B5EF4-FFF2-40B4-BE49-F238E27FC236}">
                <a16:creationId xmlns:a16="http://schemas.microsoft.com/office/drawing/2014/main" id="{23146E60-8DB9-ED85-2335-E7A341B5D677}"/>
              </a:ext>
            </a:extLst>
          </p:cNvPr>
          <p:cNvPicPr>
            <a:picLocks noChangeAspect="1"/>
          </p:cNvPicPr>
          <p:nvPr/>
        </p:nvPicPr>
        <p:blipFill rotWithShape="1">
          <a:blip r:embed="rId3"/>
          <a:srcRect l="13076" r="8016" b="1"/>
          <a:stretch/>
        </p:blipFill>
        <p:spPr>
          <a:xfrm>
            <a:off x="4165600" y="1085320"/>
            <a:ext cx="7065433" cy="5126111"/>
          </a:xfrm>
          <a:prstGeom prst="rect">
            <a:avLst/>
          </a:prstGeom>
          <a:noFill/>
          <a:ln>
            <a:noFill/>
          </a:ln>
        </p:spPr>
      </p:pic>
      <p:sp>
        <p:nvSpPr>
          <p:cNvPr id="6" name="Slide Number Placeholder 5">
            <a:extLst>
              <a:ext uri="{FF2B5EF4-FFF2-40B4-BE49-F238E27FC236}">
                <a16:creationId xmlns:a16="http://schemas.microsoft.com/office/drawing/2014/main" id="{DD101A82-435C-AA04-EC48-57471D20E111}"/>
              </a:ext>
            </a:extLst>
          </p:cNvPr>
          <p:cNvSpPr>
            <a:spLocks noGrp="1"/>
          </p:cNvSpPr>
          <p:nvPr>
            <p:ph type="sldNum" sz="quarter" idx="37"/>
          </p:nvPr>
        </p:nvSpPr>
        <p:spPr>
          <a:xfrm>
            <a:off x="11679675" y="6672000"/>
            <a:ext cx="192000" cy="144000"/>
          </a:xfrm>
        </p:spPr>
        <p:txBody>
          <a:bodyPr anchor="t">
            <a:normAutofit/>
          </a:bodyPr>
          <a:lstStyle/>
          <a:p>
            <a:pPr>
              <a:spcAft>
                <a:spcPts val="600"/>
              </a:spcAft>
            </a:pPr>
            <a:fld id="{14F1411D-0280-154F-AEAC-4C20B7AA46B2}" type="slidenum">
              <a:rPr lang="nl-NL" smtClean="0"/>
              <a:pPr>
                <a:spcAft>
                  <a:spcPts val="600"/>
                </a:spcAft>
              </a:pPr>
              <a:t>18</a:t>
            </a:fld>
            <a:endParaRPr lang="nl-NL"/>
          </a:p>
        </p:txBody>
      </p:sp>
      <p:sp>
        <p:nvSpPr>
          <p:cNvPr id="22539" name="Picture Placeholder 6">
            <a:extLst>
              <a:ext uri="{FF2B5EF4-FFF2-40B4-BE49-F238E27FC236}">
                <a16:creationId xmlns:a16="http://schemas.microsoft.com/office/drawing/2014/main" id="{219DBB9D-972B-2682-332E-792A825D436F}"/>
              </a:ext>
            </a:extLst>
          </p:cNvPr>
          <p:cNvSpPr>
            <a:spLocks noGrp="1"/>
          </p:cNvSpPr>
          <p:nvPr>
            <p:ph type="pic" idx="33"/>
          </p:nvPr>
        </p:nvSpPr>
        <p:spPr>
          <a:xfrm>
            <a:off x="9937150" y="230957"/>
            <a:ext cx="1296000" cy="612000"/>
          </a:xfrm>
        </p:spPr>
        <p:txBody>
          <a:bodyPr/>
          <a:lstStyle/>
          <a:p>
            <a:endParaRPr lang="en-US"/>
          </a:p>
        </p:txBody>
      </p:sp>
      <p:pic>
        <p:nvPicPr>
          <p:cNvPr id="22530" name="Picture 2" descr="Stop With Waterfall Thinking And Start Iterating | by Wolf Marcuse | Medium">
            <a:extLst>
              <a:ext uri="{FF2B5EF4-FFF2-40B4-BE49-F238E27FC236}">
                <a16:creationId xmlns:a16="http://schemas.microsoft.com/office/drawing/2014/main" id="{4D281CB2-C303-9352-6A07-DE6379FCE6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0000" y="3111765"/>
            <a:ext cx="1127210" cy="634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12757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7">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537">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53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37">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53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30" name="Picture 6">
            <a:extLst>
              <a:ext uri="{FF2B5EF4-FFF2-40B4-BE49-F238E27FC236}">
                <a16:creationId xmlns:a16="http://schemas.microsoft.com/office/drawing/2014/main" id="{C277F939-47CD-CB8E-3856-350844D532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6638" name="Text Placeholder 2">
            <a:extLst>
              <a:ext uri="{FF2B5EF4-FFF2-40B4-BE49-F238E27FC236}">
                <a16:creationId xmlns:a16="http://schemas.microsoft.com/office/drawing/2014/main" id="{A5BA28E3-17DC-3C7F-5740-7513F21A9916}"/>
              </a:ext>
            </a:extLst>
          </p:cNvPr>
          <p:cNvSpPr>
            <a:spLocks noGrp="1"/>
          </p:cNvSpPr>
          <p:nvPr>
            <p:ph type="body" sz="quarter" idx="16"/>
          </p:nvPr>
        </p:nvSpPr>
        <p:spPr>
          <a:xfrm>
            <a:off x="0" y="6622288"/>
            <a:ext cx="12192000" cy="235712"/>
          </a:xfrm>
        </p:spPr>
        <p:txBody>
          <a:bodyPr/>
          <a:lstStyle/>
          <a:p>
            <a:endParaRPr lang="en-US"/>
          </a:p>
        </p:txBody>
      </p:sp>
      <p:sp>
        <p:nvSpPr>
          <p:cNvPr id="6" name="Slide Number Placeholder 5">
            <a:extLst>
              <a:ext uri="{FF2B5EF4-FFF2-40B4-BE49-F238E27FC236}">
                <a16:creationId xmlns:a16="http://schemas.microsoft.com/office/drawing/2014/main" id="{197BBB0F-EEA4-6FD6-5A48-9851E88D1DCA}"/>
              </a:ext>
            </a:extLst>
          </p:cNvPr>
          <p:cNvSpPr>
            <a:spLocks noGrp="1"/>
          </p:cNvSpPr>
          <p:nvPr>
            <p:ph type="sldNum" sz="quarter" idx="34"/>
          </p:nvPr>
        </p:nvSpPr>
        <p:spPr>
          <a:xfrm>
            <a:off x="11679675" y="6672000"/>
            <a:ext cx="192000" cy="144000"/>
          </a:xfrm>
        </p:spPr>
        <p:txBody>
          <a:bodyPr anchor="t">
            <a:normAutofit/>
          </a:bodyPr>
          <a:lstStyle/>
          <a:p>
            <a:pPr>
              <a:spcAft>
                <a:spcPts val="600"/>
              </a:spcAft>
            </a:pPr>
            <a:fld id="{14F1411D-0280-154F-AEAC-4C20B7AA46B2}" type="slidenum">
              <a:rPr lang="nl-NL" smtClean="0"/>
              <a:pPr>
                <a:spcAft>
                  <a:spcPts val="600"/>
                </a:spcAft>
              </a:pPr>
              <a:t>19</a:t>
            </a:fld>
            <a:endParaRPr lang="nl-NL"/>
          </a:p>
        </p:txBody>
      </p:sp>
      <p:sp>
        <p:nvSpPr>
          <p:cNvPr id="8" name="Freeform: Shape 7">
            <a:extLst>
              <a:ext uri="{FF2B5EF4-FFF2-40B4-BE49-F238E27FC236}">
                <a16:creationId xmlns:a16="http://schemas.microsoft.com/office/drawing/2014/main" id="{248FAC48-56E4-1067-3EA9-F05CEC4C949A}"/>
              </a:ext>
            </a:extLst>
          </p:cNvPr>
          <p:cNvSpPr/>
          <p:nvPr/>
        </p:nvSpPr>
        <p:spPr>
          <a:xfrm>
            <a:off x="2260600" y="2120901"/>
            <a:ext cx="6705600" cy="1612900"/>
          </a:xfrm>
          <a:custGeom>
            <a:avLst/>
            <a:gdLst>
              <a:gd name="connsiteX0" fmla="*/ 0 w 6705600"/>
              <a:gd name="connsiteY0" fmla="*/ 116847 h 1501147"/>
              <a:gd name="connsiteX1" fmla="*/ 0 w 6705600"/>
              <a:gd name="connsiteY1" fmla="*/ 116847 h 1501147"/>
              <a:gd name="connsiteX2" fmla="*/ 25400 w 6705600"/>
              <a:gd name="connsiteY2" fmla="*/ 421647 h 1501147"/>
              <a:gd name="connsiteX3" fmla="*/ 38100 w 6705600"/>
              <a:gd name="connsiteY3" fmla="*/ 510547 h 1501147"/>
              <a:gd name="connsiteX4" fmla="*/ 63500 w 6705600"/>
              <a:gd name="connsiteY4" fmla="*/ 586747 h 1501147"/>
              <a:gd name="connsiteX5" fmla="*/ 76200 w 6705600"/>
              <a:gd name="connsiteY5" fmla="*/ 637547 h 1501147"/>
              <a:gd name="connsiteX6" fmla="*/ 101600 w 6705600"/>
              <a:gd name="connsiteY6" fmla="*/ 789947 h 1501147"/>
              <a:gd name="connsiteX7" fmla="*/ 50800 w 6705600"/>
              <a:gd name="connsiteY7" fmla="*/ 1018547 h 1501147"/>
              <a:gd name="connsiteX8" fmla="*/ 25400 w 6705600"/>
              <a:gd name="connsiteY8" fmla="*/ 1120147 h 1501147"/>
              <a:gd name="connsiteX9" fmla="*/ 12700 w 6705600"/>
              <a:gd name="connsiteY9" fmla="*/ 1170947 h 1501147"/>
              <a:gd name="connsiteX10" fmla="*/ 25400 w 6705600"/>
              <a:gd name="connsiteY10" fmla="*/ 1234447 h 1501147"/>
              <a:gd name="connsiteX11" fmla="*/ 88900 w 6705600"/>
              <a:gd name="connsiteY11" fmla="*/ 1336047 h 1501147"/>
              <a:gd name="connsiteX12" fmla="*/ 254000 w 6705600"/>
              <a:gd name="connsiteY12" fmla="*/ 1323347 h 1501147"/>
              <a:gd name="connsiteX13" fmla="*/ 330200 w 6705600"/>
              <a:gd name="connsiteY13" fmla="*/ 1310647 h 1501147"/>
              <a:gd name="connsiteX14" fmla="*/ 571500 w 6705600"/>
              <a:gd name="connsiteY14" fmla="*/ 1336047 h 1501147"/>
              <a:gd name="connsiteX15" fmla="*/ 660400 w 6705600"/>
              <a:gd name="connsiteY15" fmla="*/ 1399547 h 1501147"/>
              <a:gd name="connsiteX16" fmla="*/ 698500 w 6705600"/>
              <a:gd name="connsiteY16" fmla="*/ 1450347 h 1501147"/>
              <a:gd name="connsiteX17" fmla="*/ 774700 w 6705600"/>
              <a:gd name="connsiteY17" fmla="*/ 1475747 h 1501147"/>
              <a:gd name="connsiteX18" fmla="*/ 876300 w 6705600"/>
              <a:gd name="connsiteY18" fmla="*/ 1501147 h 1501147"/>
              <a:gd name="connsiteX19" fmla="*/ 1244600 w 6705600"/>
              <a:gd name="connsiteY19" fmla="*/ 1488447 h 1501147"/>
              <a:gd name="connsiteX20" fmla="*/ 1447800 w 6705600"/>
              <a:gd name="connsiteY20" fmla="*/ 1463047 h 1501147"/>
              <a:gd name="connsiteX21" fmla="*/ 1562100 w 6705600"/>
              <a:gd name="connsiteY21" fmla="*/ 1424947 h 1501147"/>
              <a:gd name="connsiteX22" fmla="*/ 1778000 w 6705600"/>
              <a:gd name="connsiteY22" fmla="*/ 1386847 h 1501147"/>
              <a:gd name="connsiteX23" fmla="*/ 2844800 w 6705600"/>
              <a:gd name="connsiteY23" fmla="*/ 1348747 h 1501147"/>
              <a:gd name="connsiteX24" fmla="*/ 4038600 w 6705600"/>
              <a:gd name="connsiteY24" fmla="*/ 1399547 h 1501147"/>
              <a:gd name="connsiteX25" fmla="*/ 4216400 w 6705600"/>
              <a:gd name="connsiteY25" fmla="*/ 1361447 h 1501147"/>
              <a:gd name="connsiteX26" fmla="*/ 4394200 w 6705600"/>
              <a:gd name="connsiteY26" fmla="*/ 1336047 h 1501147"/>
              <a:gd name="connsiteX27" fmla="*/ 4521200 w 6705600"/>
              <a:gd name="connsiteY27" fmla="*/ 1323347 h 1501147"/>
              <a:gd name="connsiteX28" fmla="*/ 4673600 w 6705600"/>
              <a:gd name="connsiteY28" fmla="*/ 1297947 h 1501147"/>
              <a:gd name="connsiteX29" fmla="*/ 5029200 w 6705600"/>
              <a:gd name="connsiteY29" fmla="*/ 1323347 h 1501147"/>
              <a:gd name="connsiteX30" fmla="*/ 5181600 w 6705600"/>
              <a:gd name="connsiteY30" fmla="*/ 1348747 h 1501147"/>
              <a:gd name="connsiteX31" fmla="*/ 5829300 w 6705600"/>
              <a:gd name="connsiteY31" fmla="*/ 1323347 h 1501147"/>
              <a:gd name="connsiteX32" fmla="*/ 6299200 w 6705600"/>
              <a:gd name="connsiteY32" fmla="*/ 1310647 h 1501147"/>
              <a:gd name="connsiteX33" fmla="*/ 6540500 w 6705600"/>
              <a:gd name="connsiteY33" fmla="*/ 1247147 h 1501147"/>
              <a:gd name="connsiteX34" fmla="*/ 6642100 w 6705600"/>
              <a:gd name="connsiteY34" fmla="*/ 1234447 h 1501147"/>
              <a:gd name="connsiteX35" fmla="*/ 6680200 w 6705600"/>
              <a:gd name="connsiteY35" fmla="*/ 1196347 h 1501147"/>
              <a:gd name="connsiteX36" fmla="*/ 6705600 w 6705600"/>
              <a:gd name="connsiteY36" fmla="*/ 1094747 h 1501147"/>
              <a:gd name="connsiteX37" fmla="*/ 6667500 w 6705600"/>
              <a:gd name="connsiteY37" fmla="*/ 764547 h 1501147"/>
              <a:gd name="connsiteX38" fmla="*/ 6629400 w 6705600"/>
              <a:gd name="connsiteY38" fmla="*/ 688347 h 1501147"/>
              <a:gd name="connsiteX39" fmla="*/ 6604000 w 6705600"/>
              <a:gd name="connsiteY39" fmla="*/ 535947 h 1501147"/>
              <a:gd name="connsiteX40" fmla="*/ 6565900 w 6705600"/>
              <a:gd name="connsiteY40" fmla="*/ 447047 h 1501147"/>
              <a:gd name="connsiteX41" fmla="*/ 6489700 w 6705600"/>
              <a:gd name="connsiteY41" fmla="*/ 307347 h 1501147"/>
              <a:gd name="connsiteX42" fmla="*/ 6451600 w 6705600"/>
              <a:gd name="connsiteY42" fmla="*/ 294647 h 1501147"/>
              <a:gd name="connsiteX43" fmla="*/ 6362700 w 6705600"/>
              <a:gd name="connsiteY43" fmla="*/ 243847 h 1501147"/>
              <a:gd name="connsiteX44" fmla="*/ 6261100 w 6705600"/>
              <a:gd name="connsiteY44" fmla="*/ 218447 h 1501147"/>
              <a:gd name="connsiteX45" fmla="*/ 6184900 w 6705600"/>
              <a:gd name="connsiteY45" fmla="*/ 193047 h 1501147"/>
              <a:gd name="connsiteX46" fmla="*/ 5715000 w 6705600"/>
              <a:gd name="connsiteY46" fmla="*/ 256547 h 1501147"/>
              <a:gd name="connsiteX47" fmla="*/ 5575300 w 6705600"/>
              <a:gd name="connsiteY47" fmla="*/ 294647 h 1501147"/>
              <a:gd name="connsiteX48" fmla="*/ 5435600 w 6705600"/>
              <a:gd name="connsiteY48" fmla="*/ 345447 h 1501147"/>
              <a:gd name="connsiteX49" fmla="*/ 4775200 w 6705600"/>
              <a:gd name="connsiteY49" fmla="*/ 358147 h 1501147"/>
              <a:gd name="connsiteX50" fmla="*/ 3632200 w 6705600"/>
              <a:gd name="connsiteY50" fmla="*/ 358147 h 1501147"/>
              <a:gd name="connsiteX51" fmla="*/ 3619500 w 6705600"/>
              <a:gd name="connsiteY51" fmla="*/ 294647 h 1501147"/>
              <a:gd name="connsiteX52" fmla="*/ 3568700 w 6705600"/>
              <a:gd name="connsiteY52" fmla="*/ 231147 h 1501147"/>
              <a:gd name="connsiteX53" fmla="*/ 3543300 w 6705600"/>
              <a:gd name="connsiteY53" fmla="*/ 180347 h 1501147"/>
              <a:gd name="connsiteX54" fmla="*/ 3403600 w 6705600"/>
              <a:gd name="connsiteY54" fmla="*/ 66047 h 1501147"/>
              <a:gd name="connsiteX55" fmla="*/ 3314700 w 6705600"/>
              <a:gd name="connsiteY55" fmla="*/ 53347 h 1501147"/>
              <a:gd name="connsiteX56" fmla="*/ 3263900 w 6705600"/>
              <a:gd name="connsiteY56" fmla="*/ 27947 h 1501147"/>
              <a:gd name="connsiteX57" fmla="*/ 2641600 w 6705600"/>
              <a:gd name="connsiteY57" fmla="*/ 15247 h 1501147"/>
              <a:gd name="connsiteX58" fmla="*/ 2578100 w 6705600"/>
              <a:gd name="connsiteY58" fmla="*/ 91447 h 1501147"/>
              <a:gd name="connsiteX59" fmla="*/ 2552700 w 6705600"/>
              <a:gd name="connsiteY59" fmla="*/ 193047 h 1501147"/>
              <a:gd name="connsiteX60" fmla="*/ 2565400 w 6705600"/>
              <a:gd name="connsiteY60" fmla="*/ 243847 h 1501147"/>
              <a:gd name="connsiteX61" fmla="*/ 2616200 w 6705600"/>
              <a:gd name="connsiteY61" fmla="*/ 332747 h 1501147"/>
              <a:gd name="connsiteX62" fmla="*/ 2514600 w 6705600"/>
              <a:gd name="connsiteY62" fmla="*/ 396247 h 1501147"/>
              <a:gd name="connsiteX63" fmla="*/ 1778000 w 6705600"/>
              <a:gd name="connsiteY63" fmla="*/ 421647 h 1501147"/>
              <a:gd name="connsiteX64" fmla="*/ 1663700 w 6705600"/>
              <a:gd name="connsiteY64" fmla="*/ 434347 h 1501147"/>
              <a:gd name="connsiteX65" fmla="*/ 1498600 w 6705600"/>
              <a:gd name="connsiteY65" fmla="*/ 447047 h 1501147"/>
              <a:gd name="connsiteX66" fmla="*/ 1384300 w 6705600"/>
              <a:gd name="connsiteY66" fmla="*/ 472447 h 1501147"/>
              <a:gd name="connsiteX67" fmla="*/ 977900 w 6705600"/>
              <a:gd name="connsiteY67" fmla="*/ 447047 h 1501147"/>
              <a:gd name="connsiteX68" fmla="*/ 914400 w 6705600"/>
              <a:gd name="connsiteY68" fmla="*/ 370847 h 1501147"/>
              <a:gd name="connsiteX69" fmla="*/ 825500 w 6705600"/>
              <a:gd name="connsiteY69" fmla="*/ 281947 h 1501147"/>
              <a:gd name="connsiteX70" fmla="*/ 647700 w 6705600"/>
              <a:gd name="connsiteY70" fmla="*/ 129547 h 1501147"/>
              <a:gd name="connsiteX71" fmla="*/ 622300 w 6705600"/>
              <a:gd name="connsiteY71" fmla="*/ 91447 h 1501147"/>
              <a:gd name="connsiteX72" fmla="*/ 520700 w 6705600"/>
              <a:gd name="connsiteY72" fmla="*/ 27947 h 1501147"/>
              <a:gd name="connsiteX73" fmla="*/ 12700 w 6705600"/>
              <a:gd name="connsiteY73" fmla="*/ 53347 h 1501147"/>
              <a:gd name="connsiteX74" fmla="*/ 12700 w 6705600"/>
              <a:gd name="connsiteY74" fmla="*/ 243847 h 1501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6705600" h="1501147">
                <a:moveTo>
                  <a:pt x="0" y="116847"/>
                </a:moveTo>
                <a:lnTo>
                  <a:pt x="0" y="116847"/>
                </a:lnTo>
                <a:cubicBezTo>
                  <a:pt x="12359" y="314590"/>
                  <a:pt x="5525" y="272581"/>
                  <a:pt x="25400" y="421647"/>
                </a:cubicBezTo>
                <a:cubicBezTo>
                  <a:pt x="29356" y="451319"/>
                  <a:pt x="31369" y="481379"/>
                  <a:pt x="38100" y="510547"/>
                </a:cubicBezTo>
                <a:cubicBezTo>
                  <a:pt x="44120" y="536635"/>
                  <a:pt x="55807" y="561102"/>
                  <a:pt x="63500" y="586747"/>
                </a:cubicBezTo>
                <a:cubicBezTo>
                  <a:pt x="68516" y="603465"/>
                  <a:pt x="72414" y="620508"/>
                  <a:pt x="76200" y="637547"/>
                </a:cubicBezTo>
                <a:cubicBezTo>
                  <a:pt x="91056" y="704401"/>
                  <a:pt x="90998" y="715732"/>
                  <a:pt x="101600" y="789947"/>
                </a:cubicBezTo>
                <a:cubicBezTo>
                  <a:pt x="77036" y="1084714"/>
                  <a:pt x="116993" y="833208"/>
                  <a:pt x="50800" y="1018547"/>
                </a:cubicBezTo>
                <a:cubicBezTo>
                  <a:pt x="39059" y="1051422"/>
                  <a:pt x="33867" y="1086280"/>
                  <a:pt x="25400" y="1120147"/>
                </a:cubicBezTo>
                <a:lnTo>
                  <a:pt x="12700" y="1170947"/>
                </a:lnTo>
                <a:cubicBezTo>
                  <a:pt x="16933" y="1192114"/>
                  <a:pt x="14917" y="1215578"/>
                  <a:pt x="25400" y="1234447"/>
                </a:cubicBezTo>
                <a:cubicBezTo>
                  <a:pt x="111503" y="1389432"/>
                  <a:pt x="53657" y="1195073"/>
                  <a:pt x="88900" y="1336047"/>
                </a:cubicBezTo>
                <a:cubicBezTo>
                  <a:pt x="143933" y="1331814"/>
                  <a:pt x="199107" y="1329125"/>
                  <a:pt x="254000" y="1323347"/>
                </a:cubicBezTo>
                <a:cubicBezTo>
                  <a:pt x="279609" y="1320651"/>
                  <a:pt x="304470" y="1309618"/>
                  <a:pt x="330200" y="1310647"/>
                </a:cubicBezTo>
                <a:cubicBezTo>
                  <a:pt x="411013" y="1313880"/>
                  <a:pt x="491067" y="1327580"/>
                  <a:pt x="571500" y="1336047"/>
                </a:cubicBezTo>
                <a:cubicBezTo>
                  <a:pt x="593133" y="1350469"/>
                  <a:pt x="644647" y="1383794"/>
                  <a:pt x="660400" y="1399547"/>
                </a:cubicBezTo>
                <a:cubicBezTo>
                  <a:pt x="675367" y="1414514"/>
                  <a:pt x="680888" y="1438606"/>
                  <a:pt x="698500" y="1450347"/>
                </a:cubicBezTo>
                <a:cubicBezTo>
                  <a:pt x="720777" y="1465199"/>
                  <a:pt x="748446" y="1470496"/>
                  <a:pt x="774700" y="1475747"/>
                </a:cubicBezTo>
                <a:cubicBezTo>
                  <a:pt x="851327" y="1491072"/>
                  <a:pt x="817722" y="1481621"/>
                  <a:pt x="876300" y="1501147"/>
                </a:cubicBezTo>
                <a:cubicBezTo>
                  <a:pt x="999067" y="1496914"/>
                  <a:pt x="1122032" y="1496618"/>
                  <a:pt x="1244600" y="1488447"/>
                </a:cubicBezTo>
                <a:cubicBezTo>
                  <a:pt x="1312709" y="1483906"/>
                  <a:pt x="1447800" y="1463047"/>
                  <a:pt x="1447800" y="1463047"/>
                </a:cubicBezTo>
                <a:cubicBezTo>
                  <a:pt x="1485900" y="1450347"/>
                  <a:pt x="1523261" y="1435168"/>
                  <a:pt x="1562100" y="1424947"/>
                </a:cubicBezTo>
                <a:cubicBezTo>
                  <a:pt x="1628462" y="1407483"/>
                  <a:pt x="1708760" y="1396079"/>
                  <a:pt x="1778000" y="1386847"/>
                </a:cubicBezTo>
                <a:cubicBezTo>
                  <a:pt x="2166180" y="1335090"/>
                  <a:pt x="2154590" y="1366910"/>
                  <a:pt x="2844800" y="1348747"/>
                </a:cubicBezTo>
                <a:cubicBezTo>
                  <a:pt x="3430641" y="1409772"/>
                  <a:pt x="3457504" y="1438287"/>
                  <a:pt x="4038600" y="1399547"/>
                </a:cubicBezTo>
                <a:cubicBezTo>
                  <a:pt x="4099078" y="1395515"/>
                  <a:pt x="4156732" y="1372102"/>
                  <a:pt x="4216400" y="1361447"/>
                </a:cubicBezTo>
                <a:cubicBezTo>
                  <a:pt x="4275336" y="1350923"/>
                  <a:pt x="4334794" y="1343473"/>
                  <a:pt x="4394200" y="1336047"/>
                </a:cubicBezTo>
                <a:cubicBezTo>
                  <a:pt x="4436416" y="1330770"/>
                  <a:pt x="4479046" y="1329095"/>
                  <a:pt x="4521200" y="1323347"/>
                </a:cubicBezTo>
                <a:cubicBezTo>
                  <a:pt x="4572228" y="1316389"/>
                  <a:pt x="4673600" y="1297947"/>
                  <a:pt x="4673600" y="1297947"/>
                </a:cubicBezTo>
                <a:cubicBezTo>
                  <a:pt x="4780862" y="1303906"/>
                  <a:pt x="4917584" y="1308127"/>
                  <a:pt x="5029200" y="1323347"/>
                </a:cubicBezTo>
                <a:cubicBezTo>
                  <a:pt x="5080228" y="1330305"/>
                  <a:pt x="5130800" y="1340280"/>
                  <a:pt x="5181600" y="1348747"/>
                </a:cubicBezTo>
                <a:lnTo>
                  <a:pt x="5829300" y="1323347"/>
                </a:lnTo>
                <a:cubicBezTo>
                  <a:pt x="5985900" y="1318008"/>
                  <a:pt x="6142989" y="1322899"/>
                  <a:pt x="6299200" y="1310647"/>
                </a:cubicBezTo>
                <a:cubicBezTo>
                  <a:pt x="6674622" y="1281202"/>
                  <a:pt x="6354778" y="1290006"/>
                  <a:pt x="6540500" y="1247147"/>
                </a:cubicBezTo>
                <a:cubicBezTo>
                  <a:pt x="6573756" y="1239472"/>
                  <a:pt x="6608233" y="1238680"/>
                  <a:pt x="6642100" y="1234447"/>
                </a:cubicBezTo>
                <a:cubicBezTo>
                  <a:pt x="6654800" y="1221747"/>
                  <a:pt x="6670237" y="1211291"/>
                  <a:pt x="6680200" y="1196347"/>
                </a:cubicBezTo>
                <a:cubicBezTo>
                  <a:pt x="6691358" y="1179610"/>
                  <a:pt x="6703768" y="1103907"/>
                  <a:pt x="6705600" y="1094747"/>
                </a:cubicBezTo>
                <a:cubicBezTo>
                  <a:pt x="6692900" y="984680"/>
                  <a:pt x="6687919" y="873446"/>
                  <a:pt x="6667500" y="764547"/>
                </a:cubicBezTo>
                <a:cubicBezTo>
                  <a:pt x="6662267" y="736635"/>
                  <a:pt x="6639105" y="715035"/>
                  <a:pt x="6629400" y="688347"/>
                </a:cubicBezTo>
                <a:cubicBezTo>
                  <a:pt x="6613530" y="644706"/>
                  <a:pt x="6616007" y="577972"/>
                  <a:pt x="6604000" y="535947"/>
                </a:cubicBezTo>
                <a:cubicBezTo>
                  <a:pt x="6595143" y="504947"/>
                  <a:pt x="6576744" y="477409"/>
                  <a:pt x="6565900" y="447047"/>
                </a:cubicBezTo>
                <a:cubicBezTo>
                  <a:pt x="6535986" y="363288"/>
                  <a:pt x="6560688" y="358053"/>
                  <a:pt x="6489700" y="307347"/>
                </a:cubicBezTo>
                <a:cubicBezTo>
                  <a:pt x="6478807" y="299566"/>
                  <a:pt x="6463574" y="300634"/>
                  <a:pt x="6451600" y="294647"/>
                </a:cubicBezTo>
                <a:cubicBezTo>
                  <a:pt x="6421073" y="279383"/>
                  <a:pt x="6394389" y="256523"/>
                  <a:pt x="6362700" y="243847"/>
                </a:cubicBezTo>
                <a:cubicBezTo>
                  <a:pt x="6330288" y="230882"/>
                  <a:pt x="6294666" y="228037"/>
                  <a:pt x="6261100" y="218447"/>
                </a:cubicBezTo>
                <a:cubicBezTo>
                  <a:pt x="6235356" y="211092"/>
                  <a:pt x="6210300" y="201514"/>
                  <a:pt x="6184900" y="193047"/>
                </a:cubicBezTo>
                <a:cubicBezTo>
                  <a:pt x="5974978" y="205395"/>
                  <a:pt x="5929296" y="198103"/>
                  <a:pt x="5715000" y="256547"/>
                </a:cubicBezTo>
                <a:cubicBezTo>
                  <a:pt x="5668433" y="269247"/>
                  <a:pt x="5621295" y="280012"/>
                  <a:pt x="5575300" y="294647"/>
                </a:cubicBezTo>
                <a:cubicBezTo>
                  <a:pt x="5528083" y="309671"/>
                  <a:pt x="5484995" y="341527"/>
                  <a:pt x="5435600" y="345447"/>
                </a:cubicBezTo>
                <a:cubicBezTo>
                  <a:pt x="5216116" y="362866"/>
                  <a:pt x="4995333" y="353914"/>
                  <a:pt x="4775200" y="358147"/>
                </a:cubicBezTo>
                <a:cubicBezTo>
                  <a:pt x="4331477" y="421536"/>
                  <a:pt x="4374011" y="425584"/>
                  <a:pt x="3632200" y="358147"/>
                </a:cubicBezTo>
                <a:cubicBezTo>
                  <a:pt x="3610703" y="356193"/>
                  <a:pt x="3629153" y="313954"/>
                  <a:pt x="3619500" y="294647"/>
                </a:cubicBezTo>
                <a:cubicBezTo>
                  <a:pt x="3607378" y="270402"/>
                  <a:pt x="3583736" y="253701"/>
                  <a:pt x="3568700" y="231147"/>
                </a:cubicBezTo>
                <a:cubicBezTo>
                  <a:pt x="3558198" y="215395"/>
                  <a:pt x="3555420" y="194891"/>
                  <a:pt x="3543300" y="180347"/>
                </a:cubicBezTo>
                <a:cubicBezTo>
                  <a:pt x="3494297" y="121543"/>
                  <a:pt x="3469790" y="79285"/>
                  <a:pt x="3403600" y="66047"/>
                </a:cubicBezTo>
                <a:cubicBezTo>
                  <a:pt x="3374247" y="60176"/>
                  <a:pt x="3344333" y="57580"/>
                  <a:pt x="3314700" y="53347"/>
                </a:cubicBezTo>
                <a:cubicBezTo>
                  <a:pt x="3297767" y="44880"/>
                  <a:pt x="3282381" y="32054"/>
                  <a:pt x="3263900" y="27947"/>
                </a:cubicBezTo>
                <a:cubicBezTo>
                  <a:pt x="3042064" y="-21350"/>
                  <a:pt x="2891666" y="8102"/>
                  <a:pt x="2641600" y="15247"/>
                </a:cubicBezTo>
                <a:cubicBezTo>
                  <a:pt x="2620433" y="40647"/>
                  <a:pt x="2592886" y="61874"/>
                  <a:pt x="2578100" y="91447"/>
                </a:cubicBezTo>
                <a:cubicBezTo>
                  <a:pt x="2562488" y="122671"/>
                  <a:pt x="2552700" y="193047"/>
                  <a:pt x="2552700" y="193047"/>
                </a:cubicBezTo>
                <a:cubicBezTo>
                  <a:pt x="2556933" y="209980"/>
                  <a:pt x="2557594" y="228235"/>
                  <a:pt x="2565400" y="243847"/>
                </a:cubicBezTo>
                <a:cubicBezTo>
                  <a:pt x="2642287" y="397621"/>
                  <a:pt x="2577355" y="216213"/>
                  <a:pt x="2616200" y="332747"/>
                </a:cubicBezTo>
                <a:cubicBezTo>
                  <a:pt x="2585688" y="378515"/>
                  <a:pt x="2588196" y="391647"/>
                  <a:pt x="2514600" y="396247"/>
                </a:cubicBezTo>
                <a:cubicBezTo>
                  <a:pt x="2269399" y="411572"/>
                  <a:pt x="2023533" y="413180"/>
                  <a:pt x="1778000" y="421647"/>
                </a:cubicBezTo>
                <a:cubicBezTo>
                  <a:pt x="1739900" y="425880"/>
                  <a:pt x="1701877" y="430876"/>
                  <a:pt x="1663700" y="434347"/>
                </a:cubicBezTo>
                <a:cubicBezTo>
                  <a:pt x="1608731" y="439344"/>
                  <a:pt x="1553290" y="439589"/>
                  <a:pt x="1498600" y="447047"/>
                </a:cubicBezTo>
                <a:cubicBezTo>
                  <a:pt x="1459928" y="452320"/>
                  <a:pt x="1422400" y="463980"/>
                  <a:pt x="1384300" y="472447"/>
                </a:cubicBezTo>
                <a:cubicBezTo>
                  <a:pt x="1248833" y="463980"/>
                  <a:pt x="1112267" y="466242"/>
                  <a:pt x="977900" y="447047"/>
                </a:cubicBezTo>
                <a:cubicBezTo>
                  <a:pt x="955577" y="443858"/>
                  <a:pt x="927183" y="385050"/>
                  <a:pt x="914400" y="370847"/>
                </a:cubicBezTo>
                <a:cubicBezTo>
                  <a:pt x="886365" y="339697"/>
                  <a:pt x="860369" y="305193"/>
                  <a:pt x="825500" y="281947"/>
                </a:cubicBezTo>
                <a:cubicBezTo>
                  <a:pt x="756559" y="235986"/>
                  <a:pt x="696974" y="203459"/>
                  <a:pt x="647700" y="129547"/>
                </a:cubicBezTo>
                <a:cubicBezTo>
                  <a:pt x="639233" y="116847"/>
                  <a:pt x="634219" y="100982"/>
                  <a:pt x="622300" y="91447"/>
                </a:cubicBezTo>
                <a:cubicBezTo>
                  <a:pt x="591114" y="66498"/>
                  <a:pt x="520700" y="27947"/>
                  <a:pt x="520700" y="27947"/>
                </a:cubicBezTo>
                <a:cubicBezTo>
                  <a:pt x="351378" y="36630"/>
                  <a:pt x="182245" y="53347"/>
                  <a:pt x="12700" y="53347"/>
                </a:cubicBezTo>
                <a:lnTo>
                  <a:pt x="12700" y="243847"/>
                </a:lnTo>
              </a:path>
            </a:pathLst>
          </a:cu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947768F4-6C71-A753-6C5A-A0EB5BBC33CB}"/>
              </a:ext>
            </a:extLst>
          </p:cNvPr>
          <p:cNvSpPr txBox="1"/>
          <p:nvPr/>
        </p:nvSpPr>
        <p:spPr>
          <a:xfrm>
            <a:off x="7708900" y="5209255"/>
            <a:ext cx="3985065" cy="677108"/>
          </a:xfrm>
          <a:prstGeom prst="rect">
            <a:avLst/>
          </a:prstGeom>
          <a:noFill/>
        </p:spPr>
        <p:txBody>
          <a:bodyPr wrap="none" lIns="0" tIns="0" rIns="0" bIns="0" rtlCol="0">
            <a:spAutoFit/>
          </a:bodyPr>
          <a:lstStyle/>
          <a:p>
            <a:r>
              <a:rPr lang="en-US" sz="4400" dirty="0">
                <a:solidFill>
                  <a:schemeClr val="accent4">
                    <a:lumMod val="60000"/>
                    <a:lumOff val="40000"/>
                  </a:schemeClr>
                </a:solidFill>
                <a:latin typeface="Franklin Gothic Demi" panose="020B0703020102020204" pitchFamily="34" charset="0"/>
              </a:rPr>
              <a:t>democratization</a:t>
            </a:r>
            <a:endParaRPr lang="en-US" sz="4400" dirty="0">
              <a:latin typeface="Franklin Gothic Demi" panose="020B0703020102020204" pitchFamily="34" charset="0"/>
            </a:endParaRPr>
          </a:p>
        </p:txBody>
      </p:sp>
      <p:sp>
        <p:nvSpPr>
          <p:cNvPr id="2" name="Rectangle 1">
            <a:extLst>
              <a:ext uri="{FF2B5EF4-FFF2-40B4-BE49-F238E27FC236}">
                <a16:creationId xmlns:a16="http://schemas.microsoft.com/office/drawing/2014/main" id="{0F7212D3-5D5A-6FFF-0D5A-FA822BC7B2FA}"/>
              </a:ext>
            </a:extLst>
          </p:cNvPr>
          <p:cNvSpPr/>
          <p:nvPr/>
        </p:nvSpPr>
        <p:spPr>
          <a:xfrm>
            <a:off x="0" y="6342185"/>
            <a:ext cx="12192000" cy="515815"/>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4661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2000"/>
                                        <p:tgtEl>
                                          <p:spTgt spid="8"/>
                                        </p:tgtEl>
                                      </p:cBhvr>
                                    </p:animEffect>
                                    <p:set>
                                      <p:cBhvr>
                                        <p:cTn id="7" dur="1" fill="hold">
                                          <p:stCondLst>
                                            <p:cond delay="1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ijdelijke aanduiding voor afbeelding 31">
            <a:extLst>
              <a:ext uri="{FF2B5EF4-FFF2-40B4-BE49-F238E27FC236}">
                <a16:creationId xmlns:a16="http://schemas.microsoft.com/office/drawing/2014/main" id="{876D4B34-D37F-4716-B2BA-6A652A0C78E4}"/>
              </a:ext>
            </a:extLst>
          </p:cNvPr>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t="6" b="6"/>
          <a:stretch/>
        </p:blipFill>
        <p:spPr>
          <a:xfrm>
            <a:off x="0" y="1"/>
            <a:ext cx="12192000" cy="6863849"/>
          </a:xfrm>
        </p:spPr>
      </p:pic>
      <p:sp>
        <p:nvSpPr>
          <p:cNvPr id="3" name="Tijdelijke aanduiding voor tekst 2">
            <a:extLst>
              <a:ext uri="{FF2B5EF4-FFF2-40B4-BE49-F238E27FC236}">
                <a16:creationId xmlns:a16="http://schemas.microsoft.com/office/drawing/2014/main" id="{8D381475-903A-490D-984B-D01BDEAC5797}"/>
              </a:ext>
            </a:extLst>
          </p:cNvPr>
          <p:cNvSpPr>
            <a:spLocks noGrp="1"/>
          </p:cNvSpPr>
          <p:nvPr>
            <p:ph type="body" sz="quarter" idx="14"/>
          </p:nvPr>
        </p:nvSpPr>
        <p:spPr>
          <a:xfrm>
            <a:off x="0" y="5759451"/>
            <a:ext cx="12192000" cy="1098549"/>
          </a:xfrm>
        </p:spPr>
        <p:txBody>
          <a:bodyPr/>
          <a:lstStyle/>
          <a:p>
            <a:r>
              <a:rPr lang="nl-NL" dirty="0"/>
              <a:t> </a:t>
            </a:r>
          </a:p>
        </p:txBody>
      </p:sp>
      <p:sp>
        <p:nvSpPr>
          <p:cNvPr id="4" name="Tijdelijke aanduiding voor tekst 3">
            <a:extLst>
              <a:ext uri="{FF2B5EF4-FFF2-40B4-BE49-F238E27FC236}">
                <a16:creationId xmlns:a16="http://schemas.microsoft.com/office/drawing/2014/main" id="{864F17C0-62FB-444D-9859-34E3D3563A61}"/>
              </a:ext>
            </a:extLst>
          </p:cNvPr>
          <p:cNvSpPr>
            <a:spLocks noGrp="1"/>
          </p:cNvSpPr>
          <p:nvPr>
            <p:ph type="body" sz="quarter" idx="16"/>
          </p:nvPr>
        </p:nvSpPr>
        <p:spPr>
          <a:xfrm>
            <a:off x="6873784" y="1854201"/>
            <a:ext cx="4358216" cy="4358217"/>
          </a:xfrm>
        </p:spPr>
        <p:txBody>
          <a:bodyPr/>
          <a:lstStyle/>
          <a:p>
            <a:r>
              <a:rPr lang="en-US" dirty="0" err="1">
                <a:effectLst/>
                <a:latin typeface="Calibri" panose="020F0502020204030204" pitchFamily="34" charset="0"/>
              </a:rPr>
              <a:t>Innovolution</a:t>
            </a:r>
            <a:endParaRPr lang="en-US" b="0" dirty="0">
              <a:latin typeface="Calibri" panose="020F0502020204030204" pitchFamily="34" charset="0"/>
            </a:endParaRPr>
          </a:p>
          <a:p>
            <a:endParaRPr lang="en-US" b="0" dirty="0">
              <a:effectLst/>
              <a:latin typeface="Calibri" panose="020F0502020204030204" pitchFamily="34" charset="0"/>
            </a:endParaRPr>
          </a:p>
          <a:p>
            <a:r>
              <a:rPr lang="en-US" sz="3200" b="0" dirty="0">
                <a:effectLst/>
                <a:latin typeface="Calibri" panose="020F0502020204030204" pitchFamily="34" charset="0"/>
              </a:rPr>
              <a:t>the constant in </a:t>
            </a:r>
            <a:r>
              <a:rPr lang="en-US" sz="3200" b="0" dirty="0">
                <a:solidFill>
                  <a:schemeClr val="accent2">
                    <a:lumMod val="20000"/>
                    <a:lumOff val="80000"/>
                  </a:schemeClr>
                </a:solidFill>
                <a:effectLst/>
                <a:latin typeface="Calibri" panose="020F0502020204030204" pitchFamily="34" charset="0"/>
              </a:rPr>
              <a:t>IT</a:t>
            </a:r>
            <a:r>
              <a:rPr lang="en-US" sz="3200" b="0" dirty="0">
                <a:effectLst/>
                <a:latin typeface="Calibri" panose="020F0502020204030204" pitchFamily="34" charset="0"/>
              </a:rPr>
              <a:t> is change: </a:t>
            </a:r>
          </a:p>
          <a:p>
            <a:r>
              <a:rPr lang="en-US" sz="3200" b="0" dirty="0">
                <a:effectLst/>
                <a:latin typeface="Calibri" panose="020F0502020204030204" pitchFamily="34" charset="0"/>
              </a:rPr>
              <a:t>how to make the most of </a:t>
            </a:r>
            <a:r>
              <a:rPr lang="en-US" sz="3200" b="0" dirty="0">
                <a:solidFill>
                  <a:schemeClr val="accent2">
                    <a:lumMod val="20000"/>
                    <a:lumOff val="80000"/>
                  </a:schemeClr>
                </a:solidFill>
                <a:effectLst/>
                <a:latin typeface="Calibri" panose="020F0502020204030204" pitchFamily="34" charset="0"/>
              </a:rPr>
              <a:t>it</a:t>
            </a:r>
            <a:endParaRPr lang="nl-NL" dirty="0">
              <a:solidFill>
                <a:schemeClr val="accent2">
                  <a:lumMod val="20000"/>
                  <a:lumOff val="80000"/>
                </a:schemeClr>
              </a:solidFill>
            </a:endParaRPr>
          </a:p>
        </p:txBody>
      </p:sp>
      <p:sp>
        <p:nvSpPr>
          <p:cNvPr id="5" name="Tijdelijke aanduiding voor tekst 4">
            <a:extLst>
              <a:ext uri="{FF2B5EF4-FFF2-40B4-BE49-F238E27FC236}">
                <a16:creationId xmlns:a16="http://schemas.microsoft.com/office/drawing/2014/main" id="{10ABE147-653D-4DA8-B691-F0757E2952A3}"/>
              </a:ext>
            </a:extLst>
          </p:cNvPr>
          <p:cNvSpPr>
            <a:spLocks noGrp="1"/>
          </p:cNvSpPr>
          <p:nvPr>
            <p:ph type="body" sz="quarter" idx="17"/>
          </p:nvPr>
        </p:nvSpPr>
        <p:spPr>
          <a:xfrm>
            <a:off x="0" y="1"/>
            <a:ext cx="12192000" cy="1085851"/>
          </a:xfrm>
        </p:spPr>
        <p:txBody>
          <a:bodyPr/>
          <a:lstStyle/>
          <a:p>
            <a:r>
              <a:rPr lang="nl-NL" dirty="0"/>
              <a:t> </a:t>
            </a:r>
          </a:p>
        </p:txBody>
      </p:sp>
      <p:sp>
        <p:nvSpPr>
          <p:cNvPr id="7" name="Ondertitel 6">
            <a:extLst>
              <a:ext uri="{FF2B5EF4-FFF2-40B4-BE49-F238E27FC236}">
                <a16:creationId xmlns:a16="http://schemas.microsoft.com/office/drawing/2014/main" id="{7728D5E8-E7B8-4000-AD2F-DC69604701C3}"/>
              </a:ext>
            </a:extLst>
          </p:cNvPr>
          <p:cNvSpPr>
            <a:spLocks noGrp="1"/>
          </p:cNvSpPr>
          <p:nvPr>
            <p:ph type="subTitle" idx="1"/>
          </p:nvPr>
        </p:nvSpPr>
        <p:spPr>
          <a:xfrm>
            <a:off x="6873783" y="5211190"/>
            <a:ext cx="4359367" cy="976843"/>
          </a:xfrm>
        </p:spPr>
        <p:txBody>
          <a:bodyPr/>
          <a:lstStyle/>
          <a:p>
            <a:r>
              <a:rPr lang="nl-NL" dirty="0"/>
              <a:t>Lucas Jellema, CTO Conclusion</a:t>
            </a:r>
          </a:p>
        </p:txBody>
      </p:sp>
      <p:sp>
        <p:nvSpPr>
          <p:cNvPr id="8" name="Tijdelijke aanduiding voor tekst 7">
            <a:extLst>
              <a:ext uri="{FF2B5EF4-FFF2-40B4-BE49-F238E27FC236}">
                <a16:creationId xmlns:a16="http://schemas.microsoft.com/office/drawing/2014/main" id="{935F39A7-E1DD-4382-B14B-5E7F34BEDCB9}"/>
              </a:ext>
            </a:extLst>
          </p:cNvPr>
          <p:cNvSpPr>
            <a:spLocks noGrp="1"/>
          </p:cNvSpPr>
          <p:nvPr>
            <p:ph type="body" sz="quarter" idx="15"/>
          </p:nvPr>
        </p:nvSpPr>
        <p:spPr>
          <a:xfrm>
            <a:off x="0" y="6622288"/>
            <a:ext cx="12192000" cy="235712"/>
          </a:xfrm>
        </p:spPr>
        <p:txBody>
          <a:bodyPr/>
          <a:lstStyle/>
          <a:p>
            <a:r>
              <a:rPr lang="nl-NL" dirty="0"/>
              <a:t> </a:t>
            </a:r>
          </a:p>
        </p:txBody>
      </p:sp>
      <p:sp>
        <p:nvSpPr>
          <p:cNvPr id="9" name="Titel 8">
            <a:extLst>
              <a:ext uri="{FF2B5EF4-FFF2-40B4-BE49-F238E27FC236}">
                <a16:creationId xmlns:a16="http://schemas.microsoft.com/office/drawing/2014/main" id="{7EBA707C-F0A4-45E9-9482-357E56FBCA53}"/>
              </a:ext>
            </a:extLst>
          </p:cNvPr>
          <p:cNvSpPr>
            <a:spLocks noGrp="1"/>
          </p:cNvSpPr>
          <p:nvPr>
            <p:ph type="title"/>
          </p:nvPr>
        </p:nvSpPr>
        <p:spPr>
          <a:xfrm>
            <a:off x="0" y="-482656"/>
            <a:ext cx="12193200" cy="266400"/>
          </a:xfrm>
        </p:spPr>
        <p:txBody>
          <a:bodyPr/>
          <a:lstStyle/>
          <a:p>
            <a:r>
              <a:rPr lang="nl-NL" dirty="0"/>
              <a:t>Title slide</a:t>
            </a:r>
          </a:p>
        </p:txBody>
      </p:sp>
      <p:sp>
        <p:nvSpPr>
          <p:cNvPr id="2" name="Tijdelijke aanduiding voor dianummer 1">
            <a:extLst>
              <a:ext uri="{FF2B5EF4-FFF2-40B4-BE49-F238E27FC236}">
                <a16:creationId xmlns:a16="http://schemas.microsoft.com/office/drawing/2014/main" id="{D062CE66-7E28-E452-0F2A-5F70A67B4E3B}"/>
              </a:ext>
            </a:extLst>
          </p:cNvPr>
          <p:cNvSpPr>
            <a:spLocks noGrp="1"/>
          </p:cNvSpPr>
          <p:nvPr>
            <p:ph type="sldNum" sz="quarter" idx="34"/>
          </p:nvPr>
        </p:nvSpPr>
        <p:spPr/>
        <p:txBody>
          <a:bodyPr/>
          <a:lstStyle/>
          <a:p>
            <a:fld id="{14F1411D-0280-154F-AEAC-4C20B7AA46B2}" type="slidenum">
              <a:rPr lang="nl-NL" smtClean="0"/>
              <a:pPr/>
              <a:t>2</a:t>
            </a:fld>
            <a:endParaRPr lang="nl-NL" dirty="0"/>
          </a:p>
        </p:txBody>
      </p:sp>
      <p:sp>
        <p:nvSpPr>
          <p:cNvPr id="31" name="Tijdelijke aanduiding voor afbeelding 30">
            <a:extLst>
              <a:ext uri="{FF2B5EF4-FFF2-40B4-BE49-F238E27FC236}">
                <a16:creationId xmlns:a16="http://schemas.microsoft.com/office/drawing/2014/main" id="{B8AF7020-819E-5156-3E3A-C2F56CD5D020}"/>
              </a:ext>
            </a:extLst>
          </p:cNvPr>
          <p:cNvSpPr>
            <a:spLocks noGrp="1"/>
          </p:cNvSpPr>
          <p:nvPr>
            <p:ph type="pic" idx="33"/>
          </p:nvPr>
        </p:nvSpPr>
        <p:spPr/>
        <p:txBody>
          <a:bodyPr/>
          <a:lstStyle/>
          <a:p>
            <a:endParaRPr lang="en-US"/>
          </a:p>
        </p:txBody>
      </p:sp>
      <p:pic>
        <p:nvPicPr>
          <p:cNvPr id="14" name="Picture 13">
            <a:extLst>
              <a:ext uri="{FF2B5EF4-FFF2-40B4-BE49-F238E27FC236}">
                <a16:creationId xmlns:a16="http://schemas.microsoft.com/office/drawing/2014/main" id="{4258D664-FF9F-9B33-926D-04A91F708FB8}"/>
              </a:ext>
            </a:extLst>
          </p:cNvPr>
          <p:cNvPicPr>
            <a:picLocks noChangeAspect="1"/>
          </p:cNvPicPr>
          <p:nvPr/>
        </p:nvPicPr>
        <p:blipFill>
          <a:blip r:embed="rId4"/>
          <a:stretch>
            <a:fillRect/>
          </a:stretch>
        </p:blipFill>
        <p:spPr>
          <a:xfrm>
            <a:off x="798001" y="167189"/>
            <a:ext cx="2497748" cy="807072"/>
          </a:xfrm>
          <a:prstGeom prst="rect">
            <a:avLst/>
          </a:prstGeom>
        </p:spPr>
      </p:pic>
    </p:spTree>
    <p:extLst>
      <p:ext uri="{BB962C8B-B14F-4D97-AF65-F5344CB8AC3E}">
        <p14:creationId xmlns:p14="http://schemas.microsoft.com/office/powerpoint/2010/main" val="426458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70DB347-6B01-C000-6974-ACD73C540FFD}"/>
              </a:ext>
            </a:extLst>
          </p:cNvPr>
          <p:cNvSpPr>
            <a:spLocks noGrp="1"/>
          </p:cNvSpPr>
          <p:nvPr>
            <p:ph type="title"/>
          </p:nvPr>
        </p:nvSpPr>
        <p:spPr>
          <a:xfrm>
            <a:off x="959998" y="455661"/>
            <a:ext cx="7597523" cy="233964"/>
          </a:xfrm>
        </p:spPr>
        <p:txBody>
          <a:bodyPr/>
          <a:lstStyle/>
          <a:p>
            <a:r>
              <a:rPr lang="en-US" dirty="0"/>
              <a:t>IT Innovation</a:t>
            </a:r>
          </a:p>
        </p:txBody>
      </p:sp>
      <p:pic>
        <p:nvPicPr>
          <p:cNvPr id="9" name="Picture 8">
            <a:extLst>
              <a:ext uri="{FF2B5EF4-FFF2-40B4-BE49-F238E27FC236}">
                <a16:creationId xmlns:a16="http://schemas.microsoft.com/office/drawing/2014/main" id="{8E881E38-DC62-D499-35BB-3A39ADA8D08E}"/>
              </a:ext>
            </a:extLst>
          </p:cNvPr>
          <p:cNvPicPr>
            <a:picLocks noChangeAspect="1"/>
          </p:cNvPicPr>
          <p:nvPr/>
        </p:nvPicPr>
        <p:blipFill>
          <a:blip r:embed="rId2"/>
          <a:stretch>
            <a:fillRect/>
          </a:stretch>
        </p:blipFill>
        <p:spPr>
          <a:xfrm>
            <a:off x="1861705" y="1339201"/>
            <a:ext cx="8831999" cy="4857598"/>
          </a:xfrm>
          <a:prstGeom prst="rect">
            <a:avLst/>
          </a:prstGeom>
          <a:noFill/>
        </p:spPr>
      </p:pic>
      <p:sp>
        <p:nvSpPr>
          <p:cNvPr id="6" name="Slide Number Placeholder 5">
            <a:extLst>
              <a:ext uri="{FF2B5EF4-FFF2-40B4-BE49-F238E27FC236}">
                <a16:creationId xmlns:a16="http://schemas.microsoft.com/office/drawing/2014/main" id="{0B709030-D9BE-3A21-8A28-86293A9F4A35}"/>
              </a:ext>
            </a:extLst>
          </p:cNvPr>
          <p:cNvSpPr>
            <a:spLocks noGrp="1"/>
          </p:cNvSpPr>
          <p:nvPr>
            <p:ph type="sldNum" sz="quarter" idx="12"/>
          </p:nvPr>
        </p:nvSpPr>
        <p:spPr>
          <a:xfrm>
            <a:off x="11679675" y="6672000"/>
            <a:ext cx="192000" cy="144000"/>
          </a:xfrm>
        </p:spPr>
        <p:txBody>
          <a:bodyPr anchor="t">
            <a:normAutofit/>
          </a:bodyPr>
          <a:lstStyle/>
          <a:p>
            <a:pPr>
              <a:spcAft>
                <a:spcPts val="600"/>
              </a:spcAft>
            </a:pPr>
            <a:fld id="{14F1411D-0280-154F-AEAC-4C20B7AA46B2}" type="slidenum">
              <a:rPr lang="nl-NL" smtClean="0"/>
              <a:pPr>
                <a:spcAft>
                  <a:spcPts val="600"/>
                </a:spcAft>
              </a:pPr>
              <a:t>20</a:t>
            </a:fld>
            <a:endParaRPr lang="nl-NL"/>
          </a:p>
        </p:txBody>
      </p:sp>
      <p:grpSp>
        <p:nvGrpSpPr>
          <p:cNvPr id="12" name="Group 11">
            <a:extLst>
              <a:ext uri="{FF2B5EF4-FFF2-40B4-BE49-F238E27FC236}">
                <a16:creationId xmlns:a16="http://schemas.microsoft.com/office/drawing/2014/main" id="{2F3EF175-5668-4ED7-96BC-340AF7BE104E}"/>
              </a:ext>
            </a:extLst>
          </p:cNvPr>
          <p:cNvGrpSpPr/>
          <p:nvPr/>
        </p:nvGrpSpPr>
        <p:grpSpPr>
          <a:xfrm>
            <a:off x="2743780" y="2979719"/>
            <a:ext cx="3121920" cy="2539080"/>
            <a:chOff x="1765880" y="3313580"/>
            <a:chExt cx="3121920" cy="2539080"/>
          </a:xfrm>
        </p:grpSpPr>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8ACF6495-E982-BFEC-75C3-A8A3FF40F8C7}"/>
                    </a:ext>
                  </a:extLst>
                </p14:cNvPr>
                <p14:cNvContentPartPr/>
                <p14:nvPr/>
              </p14:nvContentPartPr>
              <p14:xfrm>
                <a:off x="1765880" y="3313580"/>
                <a:ext cx="3121920" cy="1341000"/>
              </p14:xfrm>
            </p:contentPart>
          </mc:Choice>
          <mc:Fallback xmlns="">
            <p:pic>
              <p:nvPicPr>
                <p:cNvPr id="10" name="Ink 9">
                  <a:extLst>
                    <a:ext uri="{FF2B5EF4-FFF2-40B4-BE49-F238E27FC236}">
                      <a16:creationId xmlns:a16="http://schemas.microsoft.com/office/drawing/2014/main" id="{8ACF6495-E982-BFEC-75C3-A8A3FF40F8C7}"/>
                    </a:ext>
                  </a:extLst>
                </p:cNvPr>
                <p:cNvPicPr/>
                <p:nvPr/>
              </p:nvPicPr>
              <p:blipFill>
                <a:blip r:embed="rId4"/>
                <a:stretch>
                  <a:fillRect/>
                </a:stretch>
              </p:blipFill>
              <p:spPr>
                <a:xfrm>
                  <a:off x="1737440" y="3285140"/>
                  <a:ext cx="3178440" cy="13975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11" name="Ink 10">
                  <a:extLst>
                    <a:ext uri="{FF2B5EF4-FFF2-40B4-BE49-F238E27FC236}">
                      <a16:creationId xmlns:a16="http://schemas.microsoft.com/office/drawing/2014/main" id="{1D377AA1-A745-F894-2C40-333043B88BBD}"/>
                    </a:ext>
                  </a:extLst>
                </p14:cNvPr>
                <p14:cNvContentPartPr/>
                <p14:nvPr/>
              </p14:nvContentPartPr>
              <p14:xfrm>
                <a:off x="2119040" y="4836740"/>
                <a:ext cx="2583360" cy="1015920"/>
              </p14:xfrm>
            </p:contentPart>
          </mc:Choice>
          <mc:Fallback xmlns="">
            <p:pic>
              <p:nvPicPr>
                <p:cNvPr id="11" name="Ink 10">
                  <a:extLst>
                    <a:ext uri="{FF2B5EF4-FFF2-40B4-BE49-F238E27FC236}">
                      <a16:creationId xmlns:a16="http://schemas.microsoft.com/office/drawing/2014/main" id="{1D377AA1-A745-F894-2C40-333043B88BBD}"/>
                    </a:ext>
                  </a:extLst>
                </p:cNvPr>
                <p:cNvPicPr/>
                <p:nvPr/>
              </p:nvPicPr>
              <p:blipFill>
                <a:blip r:embed="rId6"/>
                <a:stretch>
                  <a:fillRect/>
                </a:stretch>
              </p:blipFill>
              <p:spPr>
                <a:xfrm>
                  <a:off x="2090600" y="4808300"/>
                  <a:ext cx="2640240" cy="1072800"/>
                </a:xfrm>
                <a:prstGeom prst="rect">
                  <a:avLst/>
                </a:prstGeom>
              </p:spPr>
            </p:pic>
          </mc:Fallback>
        </mc:AlternateContent>
      </p:grpSp>
      <p:pic>
        <p:nvPicPr>
          <p:cNvPr id="16" name="Picture 15">
            <a:extLst>
              <a:ext uri="{FF2B5EF4-FFF2-40B4-BE49-F238E27FC236}">
                <a16:creationId xmlns:a16="http://schemas.microsoft.com/office/drawing/2014/main" id="{681E4DC9-ACA3-6D2D-5C37-43E496809838}"/>
              </a:ext>
            </a:extLst>
          </p:cNvPr>
          <p:cNvPicPr>
            <a:picLocks noChangeAspect="1"/>
          </p:cNvPicPr>
          <p:nvPr/>
        </p:nvPicPr>
        <p:blipFill>
          <a:blip r:embed="rId7">
            <a:alphaModFix amt="70000"/>
          </a:blip>
          <a:stretch>
            <a:fillRect/>
          </a:stretch>
        </p:blipFill>
        <p:spPr>
          <a:xfrm>
            <a:off x="504298" y="1339201"/>
            <a:ext cx="2111598" cy="2111598"/>
          </a:xfrm>
          <a:prstGeom prst="rect">
            <a:avLst/>
          </a:prstGeom>
        </p:spPr>
      </p:pic>
    </p:spTree>
    <p:extLst>
      <p:ext uri="{BB962C8B-B14F-4D97-AF65-F5344CB8AC3E}">
        <p14:creationId xmlns:p14="http://schemas.microsoft.com/office/powerpoint/2010/main" val="3842629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2000" fill="hold"/>
                                        <p:tgtEl>
                                          <p:spTgt spid="12"/>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570DB347-6B01-C000-6974-ACD73C540FFD}"/>
              </a:ext>
            </a:extLst>
          </p:cNvPr>
          <p:cNvSpPr>
            <a:spLocks noGrp="1"/>
          </p:cNvSpPr>
          <p:nvPr>
            <p:ph type="title"/>
          </p:nvPr>
        </p:nvSpPr>
        <p:spPr>
          <a:xfrm>
            <a:off x="959998" y="455661"/>
            <a:ext cx="7597523" cy="233964"/>
          </a:xfrm>
        </p:spPr>
        <p:txBody>
          <a:bodyPr/>
          <a:lstStyle/>
          <a:p>
            <a:r>
              <a:rPr lang="en-US" dirty="0"/>
              <a:t>IT Innovation</a:t>
            </a:r>
          </a:p>
        </p:txBody>
      </p:sp>
      <p:pic>
        <p:nvPicPr>
          <p:cNvPr id="9" name="Picture 8">
            <a:extLst>
              <a:ext uri="{FF2B5EF4-FFF2-40B4-BE49-F238E27FC236}">
                <a16:creationId xmlns:a16="http://schemas.microsoft.com/office/drawing/2014/main" id="{8E881E38-DC62-D499-35BB-3A39ADA8D08E}"/>
              </a:ext>
            </a:extLst>
          </p:cNvPr>
          <p:cNvPicPr>
            <a:picLocks noChangeAspect="1"/>
          </p:cNvPicPr>
          <p:nvPr/>
        </p:nvPicPr>
        <p:blipFill>
          <a:blip r:embed="rId3"/>
          <a:stretch>
            <a:fillRect/>
          </a:stretch>
        </p:blipFill>
        <p:spPr>
          <a:xfrm>
            <a:off x="51380" y="2832500"/>
            <a:ext cx="2169090" cy="1192999"/>
          </a:xfrm>
          <a:prstGeom prst="rect">
            <a:avLst/>
          </a:prstGeom>
          <a:noFill/>
        </p:spPr>
      </p:pic>
      <p:sp>
        <p:nvSpPr>
          <p:cNvPr id="6" name="Slide Number Placeholder 5">
            <a:extLst>
              <a:ext uri="{FF2B5EF4-FFF2-40B4-BE49-F238E27FC236}">
                <a16:creationId xmlns:a16="http://schemas.microsoft.com/office/drawing/2014/main" id="{0B709030-D9BE-3A21-8A28-86293A9F4A35}"/>
              </a:ext>
            </a:extLst>
          </p:cNvPr>
          <p:cNvSpPr>
            <a:spLocks noGrp="1"/>
          </p:cNvSpPr>
          <p:nvPr>
            <p:ph type="sldNum" sz="quarter" idx="12"/>
          </p:nvPr>
        </p:nvSpPr>
        <p:spPr>
          <a:xfrm>
            <a:off x="11679675" y="6672000"/>
            <a:ext cx="192000" cy="144000"/>
          </a:xfrm>
        </p:spPr>
        <p:txBody>
          <a:bodyPr anchor="t">
            <a:normAutofit/>
          </a:bodyPr>
          <a:lstStyle/>
          <a:p>
            <a:pPr>
              <a:spcAft>
                <a:spcPts val="600"/>
              </a:spcAft>
            </a:pPr>
            <a:fld id="{14F1411D-0280-154F-AEAC-4C20B7AA46B2}" type="slidenum">
              <a:rPr lang="nl-NL" smtClean="0"/>
              <a:pPr>
                <a:spcAft>
                  <a:spcPts val="600"/>
                </a:spcAft>
              </a:pPr>
              <a:t>21</a:t>
            </a:fld>
            <a:endParaRPr lang="nl-NL"/>
          </a:p>
        </p:txBody>
      </p:sp>
      <p:grpSp>
        <p:nvGrpSpPr>
          <p:cNvPr id="12" name="Group 11">
            <a:extLst>
              <a:ext uri="{FF2B5EF4-FFF2-40B4-BE49-F238E27FC236}">
                <a16:creationId xmlns:a16="http://schemas.microsoft.com/office/drawing/2014/main" id="{2F3EF175-5668-4ED7-96BC-340AF7BE104E}"/>
              </a:ext>
            </a:extLst>
          </p:cNvPr>
          <p:cNvGrpSpPr/>
          <p:nvPr/>
        </p:nvGrpSpPr>
        <p:grpSpPr>
          <a:xfrm>
            <a:off x="254580" y="3205821"/>
            <a:ext cx="850320" cy="691571"/>
            <a:chOff x="1765880" y="3313580"/>
            <a:chExt cx="3121920" cy="253908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ACF6495-E982-BFEC-75C3-A8A3FF40F8C7}"/>
                    </a:ext>
                  </a:extLst>
                </p14:cNvPr>
                <p14:cNvContentPartPr/>
                <p14:nvPr/>
              </p14:nvContentPartPr>
              <p14:xfrm>
                <a:off x="1765880" y="3313580"/>
                <a:ext cx="3121920" cy="1341000"/>
              </p14:xfrm>
            </p:contentPart>
          </mc:Choice>
          <mc:Fallback xmlns="">
            <p:pic>
              <p:nvPicPr>
                <p:cNvPr id="10" name="Ink 9">
                  <a:extLst>
                    <a:ext uri="{FF2B5EF4-FFF2-40B4-BE49-F238E27FC236}">
                      <a16:creationId xmlns:a16="http://schemas.microsoft.com/office/drawing/2014/main" id="{8ACF6495-E982-BFEC-75C3-A8A3FF40F8C7}"/>
                    </a:ext>
                  </a:extLst>
                </p:cNvPr>
                <p:cNvPicPr/>
                <p:nvPr/>
              </p:nvPicPr>
              <p:blipFill>
                <a:blip r:embed="rId5"/>
                <a:stretch>
                  <a:fillRect/>
                </a:stretch>
              </p:blipFill>
              <p:spPr>
                <a:xfrm>
                  <a:off x="1742099" y="3289799"/>
                  <a:ext cx="3166840" cy="1385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1D377AA1-A745-F894-2C40-333043B88BBD}"/>
                    </a:ext>
                  </a:extLst>
                </p14:cNvPr>
                <p14:cNvContentPartPr/>
                <p14:nvPr/>
              </p14:nvContentPartPr>
              <p14:xfrm>
                <a:off x="2119040" y="4836740"/>
                <a:ext cx="2583360" cy="1015920"/>
              </p14:xfrm>
            </p:contentPart>
          </mc:Choice>
          <mc:Fallback xmlns="">
            <p:pic>
              <p:nvPicPr>
                <p:cNvPr id="11" name="Ink 10">
                  <a:extLst>
                    <a:ext uri="{FF2B5EF4-FFF2-40B4-BE49-F238E27FC236}">
                      <a16:creationId xmlns:a16="http://schemas.microsoft.com/office/drawing/2014/main" id="{1D377AA1-A745-F894-2C40-333043B88BBD}"/>
                    </a:ext>
                  </a:extLst>
                </p:cNvPr>
                <p:cNvPicPr/>
                <p:nvPr/>
              </p:nvPicPr>
              <p:blipFill>
                <a:blip r:embed="rId7"/>
                <a:stretch>
                  <a:fillRect/>
                </a:stretch>
              </p:blipFill>
              <p:spPr>
                <a:xfrm>
                  <a:off x="2095255" y="4812960"/>
                  <a:ext cx="2629609" cy="1062158"/>
                </a:xfrm>
                <a:prstGeom prst="rect">
                  <a:avLst/>
                </a:prstGeom>
              </p:spPr>
            </p:pic>
          </mc:Fallback>
        </mc:AlternateContent>
      </p:grpSp>
      <p:pic>
        <p:nvPicPr>
          <p:cNvPr id="3" name="Snagit_SNGOUT2117">
            <a:extLst>
              <a:ext uri="{FF2B5EF4-FFF2-40B4-BE49-F238E27FC236}">
                <a16:creationId xmlns:a16="http://schemas.microsoft.com/office/drawing/2014/main" id="{BDCB63E3-5375-140C-8993-CE22A3C7818E}"/>
              </a:ext>
            </a:extLst>
          </p:cNvPr>
          <p:cNvPicPr>
            <a:picLocks noChangeAspect="1"/>
          </p:cNvPicPr>
          <p:nvPr/>
        </p:nvPicPr>
        <p:blipFill>
          <a:blip r:embed="rId8"/>
          <a:stretch>
            <a:fillRect/>
          </a:stretch>
        </p:blipFill>
        <p:spPr>
          <a:xfrm>
            <a:off x="2832185" y="2146122"/>
            <a:ext cx="4073032" cy="2949126"/>
          </a:xfrm>
          <a:prstGeom prst="rect">
            <a:avLst/>
          </a:prstGeom>
        </p:spPr>
      </p:pic>
      <p:pic>
        <p:nvPicPr>
          <p:cNvPr id="24578" name="Picture 2" descr="Top Kubernetes Management Platforms | Datamation">
            <a:extLst>
              <a:ext uri="{FF2B5EF4-FFF2-40B4-BE49-F238E27FC236}">
                <a16:creationId xmlns:a16="http://schemas.microsoft.com/office/drawing/2014/main" id="{7FD3DD28-E755-CA51-B251-CC72ACE69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131040" y="1927945"/>
            <a:ext cx="3548635" cy="3385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626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578"/>
                                        </p:tgtEl>
                                        <p:attrNameLst>
                                          <p:attrName>style.visibility</p:attrName>
                                        </p:attrNameLst>
                                      </p:cBhvr>
                                      <p:to>
                                        <p:strVal val="visible"/>
                                      </p:to>
                                    </p:set>
                                    <p:animEffect transition="in" filter="fade">
                                      <p:cBhvr>
                                        <p:cTn id="12" dur="500"/>
                                        <p:tgtEl>
                                          <p:spTgt spid="245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Top Kubernetes Management Platforms | Datamation">
            <a:extLst>
              <a:ext uri="{FF2B5EF4-FFF2-40B4-BE49-F238E27FC236}">
                <a16:creationId xmlns:a16="http://schemas.microsoft.com/office/drawing/2014/main" id="{7FD3DD28-E755-CA51-B251-CC72ACE69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969" y="1862255"/>
            <a:ext cx="3548635" cy="3385479"/>
          </a:xfrm>
          <a:prstGeom prst="rect">
            <a:avLst/>
          </a:prstGeom>
          <a:noFill/>
          <a:extLst>
            <a:ext uri="{909E8E84-426E-40DD-AFC4-6F175D3DCCD1}">
              <a14:hiddenFill xmlns:a14="http://schemas.microsoft.com/office/drawing/2010/main">
                <a:solidFill>
                  <a:srgbClr val="FFFFFF"/>
                </a:solidFill>
              </a14:hiddenFill>
            </a:ext>
          </a:extLst>
        </p:spPr>
      </p:pic>
      <p:sp>
        <p:nvSpPr>
          <p:cNvPr id="14" name="Title 1">
            <a:extLst>
              <a:ext uri="{FF2B5EF4-FFF2-40B4-BE49-F238E27FC236}">
                <a16:creationId xmlns:a16="http://schemas.microsoft.com/office/drawing/2014/main" id="{570DB347-6B01-C000-6974-ACD73C540FFD}"/>
              </a:ext>
            </a:extLst>
          </p:cNvPr>
          <p:cNvSpPr>
            <a:spLocks noGrp="1"/>
          </p:cNvSpPr>
          <p:nvPr>
            <p:ph type="title"/>
          </p:nvPr>
        </p:nvSpPr>
        <p:spPr>
          <a:xfrm>
            <a:off x="959998" y="455661"/>
            <a:ext cx="7597523" cy="233964"/>
          </a:xfrm>
        </p:spPr>
        <p:txBody>
          <a:bodyPr/>
          <a:lstStyle/>
          <a:p>
            <a:r>
              <a:rPr lang="en-US" dirty="0"/>
              <a:t>IT Innovation</a:t>
            </a:r>
          </a:p>
        </p:txBody>
      </p:sp>
      <p:pic>
        <p:nvPicPr>
          <p:cNvPr id="9" name="Picture 8">
            <a:extLst>
              <a:ext uri="{FF2B5EF4-FFF2-40B4-BE49-F238E27FC236}">
                <a16:creationId xmlns:a16="http://schemas.microsoft.com/office/drawing/2014/main" id="{8E881E38-DC62-D499-35BB-3A39ADA8D08E}"/>
              </a:ext>
            </a:extLst>
          </p:cNvPr>
          <p:cNvPicPr>
            <a:picLocks noChangeAspect="1"/>
          </p:cNvPicPr>
          <p:nvPr/>
        </p:nvPicPr>
        <p:blipFill>
          <a:blip r:embed="rId3"/>
          <a:stretch>
            <a:fillRect/>
          </a:stretch>
        </p:blipFill>
        <p:spPr>
          <a:xfrm>
            <a:off x="-24820" y="3391300"/>
            <a:ext cx="678766" cy="373321"/>
          </a:xfrm>
          <a:prstGeom prst="rect">
            <a:avLst/>
          </a:prstGeom>
          <a:noFill/>
        </p:spPr>
      </p:pic>
      <p:sp>
        <p:nvSpPr>
          <p:cNvPr id="6" name="Slide Number Placeholder 5">
            <a:extLst>
              <a:ext uri="{FF2B5EF4-FFF2-40B4-BE49-F238E27FC236}">
                <a16:creationId xmlns:a16="http://schemas.microsoft.com/office/drawing/2014/main" id="{0B709030-D9BE-3A21-8A28-86293A9F4A35}"/>
              </a:ext>
            </a:extLst>
          </p:cNvPr>
          <p:cNvSpPr>
            <a:spLocks noGrp="1"/>
          </p:cNvSpPr>
          <p:nvPr>
            <p:ph type="sldNum" sz="quarter" idx="12"/>
          </p:nvPr>
        </p:nvSpPr>
        <p:spPr>
          <a:xfrm>
            <a:off x="11679675" y="6672000"/>
            <a:ext cx="192000" cy="144000"/>
          </a:xfrm>
        </p:spPr>
        <p:txBody>
          <a:bodyPr anchor="t">
            <a:normAutofit/>
          </a:bodyPr>
          <a:lstStyle/>
          <a:p>
            <a:pPr>
              <a:spcAft>
                <a:spcPts val="600"/>
              </a:spcAft>
            </a:pPr>
            <a:fld id="{14F1411D-0280-154F-AEAC-4C20B7AA46B2}" type="slidenum">
              <a:rPr lang="nl-NL" smtClean="0"/>
              <a:pPr>
                <a:spcAft>
                  <a:spcPts val="600"/>
                </a:spcAft>
              </a:pPr>
              <a:t>22</a:t>
            </a:fld>
            <a:endParaRPr lang="nl-NL"/>
          </a:p>
        </p:txBody>
      </p:sp>
      <p:grpSp>
        <p:nvGrpSpPr>
          <p:cNvPr id="12" name="Group 11">
            <a:extLst>
              <a:ext uri="{FF2B5EF4-FFF2-40B4-BE49-F238E27FC236}">
                <a16:creationId xmlns:a16="http://schemas.microsoft.com/office/drawing/2014/main" id="{2F3EF175-5668-4ED7-96BC-340AF7BE104E}"/>
              </a:ext>
            </a:extLst>
          </p:cNvPr>
          <p:cNvGrpSpPr/>
          <p:nvPr/>
        </p:nvGrpSpPr>
        <p:grpSpPr>
          <a:xfrm>
            <a:off x="-24820" y="3554995"/>
            <a:ext cx="257745" cy="209626"/>
            <a:chOff x="1765880" y="3313580"/>
            <a:chExt cx="3121920" cy="2539080"/>
          </a:xfrm>
        </p:grpSpPr>
        <mc:AlternateContent xmlns:mc="http://schemas.openxmlformats.org/markup-compatibility/2006" xmlns:p14="http://schemas.microsoft.com/office/powerpoint/2010/main">
          <mc:Choice Requires="p14">
            <p:contentPart p14:bwMode="auto" r:id="rId4">
              <p14:nvContentPartPr>
                <p14:cNvPr id="10" name="Ink 9">
                  <a:extLst>
                    <a:ext uri="{FF2B5EF4-FFF2-40B4-BE49-F238E27FC236}">
                      <a16:creationId xmlns:a16="http://schemas.microsoft.com/office/drawing/2014/main" id="{8ACF6495-E982-BFEC-75C3-A8A3FF40F8C7}"/>
                    </a:ext>
                  </a:extLst>
                </p14:cNvPr>
                <p14:cNvContentPartPr/>
                <p14:nvPr/>
              </p14:nvContentPartPr>
              <p14:xfrm>
                <a:off x="1765880" y="3313580"/>
                <a:ext cx="3121920" cy="1341000"/>
              </p14:xfrm>
            </p:contentPart>
          </mc:Choice>
          <mc:Fallback xmlns="">
            <p:pic>
              <p:nvPicPr>
                <p:cNvPr id="10" name="Ink 9">
                  <a:extLst>
                    <a:ext uri="{FF2B5EF4-FFF2-40B4-BE49-F238E27FC236}">
                      <a16:creationId xmlns:a16="http://schemas.microsoft.com/office/drawing/2014/main" id="{8ACF6495-E982-BFEC-75C3-A8A3FF40F8C7}"/>
                    </a:ext>
                  </a:extLst>
                </p:cNvPr>
                <p:cNvPicPr/>
                <p:nvPr/>
              </p:nvPicPr>
              <p:blipFill>
                <a:blip r:embed="rId5"/>
                <a:stretch>
                  <a:fillRect/>
                </a:stretch>
              </p:blipFill>
              <p:spPr>
                <a:xfrm>
                  <a:off x="1687505" y="3235210"/>
                  <a:ext cx="3269961" cy="1493386"/>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1D377AA1-A745-F894-2C40-333043B88BBD}"/>
                    </a:ext>
                  </a:extLst>
                </p14:cNvPr>
                <p14:cNvContentPartPr/>
                <p14:nvPr/>
              </p14:nvContentPartPr>
              <p14:xfrm>
                <a:off x="2119040" y="4836740"/>
                <a:ext cx="2583360" cy="1015920"/>
              </p14:xfrm>
            </p:contentPart>
          </mc:Choice>
          <mc:Fallback xmlns="">
            <p:pic>
              <p:nvPicPr>
                <p:cNvPr id="11" name="Ink 10">
                  <a:extLst>
                    <a:ext uri="{FF2B5EF4-FFF2-40B4-BE49-F238E27FC236}">
                      <a16:creationId xmlns:a16="http://schemas.microsoft.com/office/drawing/2014/main" id="{1D377AA1-A745-F894-2C40-333043B88BBD}"/>
                    </a:ext>
                  </a:extLst>
                </p:cNvPr>
                <p:cNvPicPr/>
                <p:nvPr/>
              </p:nvPicPr>
              <p:blipFill>
                <a:blip r:embed="rId7"/>
                <a:stretch>
                  <a:fillRect/>
                </a:stretch>
              </p:blipFill>
              <p:spPr>
                <a:xfrm>
                  <a:off x="2040624" y="4758592"/>
                  <a:ext cx="2735835" cy="1163532"/>
                </a:xfrm>
                <a:prstGeom prst="rect">
                  <a:avLst/>
                </a:prstGeom>
              </p:spPr>
            </p:pic>
          </mc:Fallback>
        </mc:AlternateContent>
      </p:grpSp>
      <p:pic>
        <p:nvPicPr>
          <p:cNvPr id="3" name="Snagit_SNGOUT2117">
            <a:extLst>
              <a:ext uri="{FF2B5EF4-FFF2-40B4-BE49-F238E27FC236}">
                <a16:creationId xmlns:a16="http://schemas.microsoft.com/office/drawing/2014/main" id="{BDCB63E3-5375-140C-8993-CE22A3C7818E}"/>
              </a:ext>
            </a:extLst>
          </p:cNvPr>
          <p:cNvPicPr>
            <a:picLocks noChangeAspect="1"/>
          </p:cNvPicPr>
          <p:nvPr/>
        </p:nvPicPr>
        <p:blipFill>
          <a:blip r:embed="rId8"/>
          <a:stretch>
            <a:fillRect/>
          </a:stretch>
        </p:blipFill>
        <p:spPr>
          <a:xfrm>
            <a:off x="667898" y="2890919"/>
            <a:ext cx="2140119" cy="1549578"/>
          </a:xfrm>
          <a:prstGeom prst="rect">
            <a:avLst/>
          </a:prstGeom>
        </p:spPr>
      </p:pic>
      <p:pic>
        <p:nvPicPr>
          <p:cNvPr id="4" name="Picture 3">
            <a:extLst>
              <a:ext uri="{FF2B5EF4-FFF2-40B4-BE49-F238E27FC236}">
                <a16:creationId xmlns:a16="http://schemas.microsoft.com/office/drawing/2014/main" id="{0715D509-2D55-28CD-F1C2-0FC9B0235869}"/>
              </a:ext>
            </a:extLst>
          </p:cNvPr>
          <p:cNvPicPr>
            <a:picLocks noChangeAspect="1"/>
          </p:cNvPicPr>
          <p:nvPr/>
        </p:nvPicPr>
        <p:blipFill>
          <a:blip r:embed="rId9"/>
          <a:stretch>
            <a:fillRect/>
          </a:stretch>
        </p:blipFill>
        <p:spPr>
          <a:xfrm>
            <a:off x="5697504" y="564215"/>
            <a:ext cx="7850793" cy="5981557"/>
          </a:xfrm>
          <a:prstGeom prst="rect">
            <a:avLst/>
          </a:prstGeom>
        </p:spPr>
      </p:pic>
      <p:pic>
        <p:nvPicPr>
          <p:cNvPr id="7" name="Picture 6">
            <a:extLst>
              <a:ext uri="{FF2B5EF4-FFF2-40B4-BE49-F238E27FC236}">
                <a16:creationId xmlns:a16="http://schemas.microsoft.com/office/drawing/2014/main" id="{9E3E0F02-1A7B-CF27-72DC-C6C50CAA0257}"/>
              </a:ext>
            </a:extLst>
          </p:cNvPr>
          <p:cNvPicPr>
            <a:picLocks noChangeAspect="1"/>
          </p:cNvPicPr>
          <p:nvPr/>
        </p:nvPicPr>
        <p:blipFill>
          <a:blip r:embed="rId10"/>
          <a:stretch>
            <a:fillRect/>
          </a:stretch>
        </p:blipFill>
        <p:spPr>
          <a:xfrm>
            <a:off x="5684804" y="0"/>
            <a:ext cx="2419350" cy="532257"/>
          </a:xfrm>
          <a:prstGeom prst="rect">
            <a:avLst/>
          </a:prstGeom>
        </p:spPr>
      </p:pic>
    </p:spTree>
    <p:extLst>
      <p:ext uri="{BB962C8B-B14F-4D97-AF65-F5344CB8AC3E}">
        <p14:creationId xmlns:p14="http://schemas.microsoft.com/office/powerpoint/2010/main" val="28128979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41EAD0-1DFC-FEA9-3A13-9C7B23985A23}"/>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4EE77E67-36B9-3511-6831-F53B35E7AD68}"/>
              </a:ext>
            </a:extLst>
          </p:cNvPr>
          <p:cNvSpPr>
            <a:spLocks noGrp="1"/>
          </p:cNvSpPr>
          <p:nvPr>
            <p:ph type="title"/>
          </p:nvPr>
        </p:nvSpPr>
        <p:spPr/>
        <p:txBody>
          <a:bodyPr/>
          <a:lstStyle/>
          <a:p>
            <a:r>
              <a:rPr lang="en-US" dirty="0"/>
              <a:t>IT’s unique position</a:t>
            </a:r>
          </a:p>
        </p:txBody>
      </p:sp>
      <p:sp>
        <p:nvSpPr>
          <p:cNvPr id="5" name="Picture Placeholder 4">
            <a:extLst>
              <a:ext uri="{FF2B5EF4-FFF2-40B4-BE49-F238E27FC236}">
                <a16:creationId xmlns:a16="http://schemas.microsoft.com/office/drawing/2014/main" id="{7C4CB9C5-8882-1B86-8CAF-9D96DE972F1F}"/>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D4E81BA-3EC1-8859-C424-9376C1599C34}"/>
              </a:ext>
            </a:extLst>
          </p:cNvPr>
          <p:cNvSpPr>
            <a:spLocks noGrp="1"/>
          </p:cNvSpPr>
          <p:nvPr>
            <p:ph type="sldNum" sz="quarter" idx="34"/>
          </p:nvPr>
        </p:nvSpPr>
        <p:spPr/>
        <p:txBody>
          <a:bodyPr/>
          <a:lstStyle/>
          <a:p>
            <a:fld id="{14F1411D-0280-154F-AEAC-4C20B7AA46B2}" type="slidenum">
              <a:rPr lang="nl-NL" smtClean="0"/>
              <a:pPr/>
              <a:t>23</a:t>
            </a:fld>
            <a:endParaRPr lang="nl-NL" dirty="0"/>
          </a:p>
        </p:txBody>
      </p:sp>
      <p:pic>
        <p:nvPicPr>
          <p:cNvPr id="8196" name="Picture 4" descr="Five ways supermarkets get inside your head - Which? News">
            <a:extLst>
              <a:ext uri="{FF2B5EF4-FFF2-40B4-BE49-F238E27FC236}">
                <a16:creationId xmlns:a16="http://schemas.microsoft.com/office/drawing/2014/main" id="{337EF816-1A6F-2CAA-C944-70576AD33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3425" y="230957"/>
            <a:ext cx="2762250" cy="1657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0B7E1B88-A5AD-4500-A8E9-C8571A148DB6}"/>
              </a:ext>
            </a:extLst>
          </p:cNvPr>
          <p:cNvPicPr>
            <a:picLocks noChangeAspect="1"/>
          </p:cNvPicPr>
          <p:nvPr/>
        </p:nvPicPr>
        <p:blipFill>
          <a:blip r:embed="rId4"/>
          <a:stretch>
            <a:fillRect/>
          </a:stretch>
        </p:blipFill>
        <p:spPr>
          <a:xfrm>
            <a:off x="849548" y="1206685"/>
            <a:ext cx="4243152" cy="53272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097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041EAD0-1DFC-FEA9-3A13-9C7B23985A23}"/>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4EE77E67-36B9-3511-6831-F53B35E7AD68}"/>
              </a:ext>
            </a:extLst>
          </p:cNvPr>
          <p:cNvSpPr>
            <a:spLocks noGrp="1"/>
          </p:cNvSpPr>
          <p:nvPr>
            <p:ph type="title"/>
          </p:nvPr>
        </p:nvSpPr>
        <p:spPr/>
        <p:txBody>
          <a:bodyPr/>
          <a:lstStyle/>
          <a:p>
            <a:r>
              <a:rPr lang="en-US" dirty="0"/>
              <a:t>IT’s unique position</a:t>
            </a:r>
          </a:p>
        </p:txBody>
      </p:sp>
      <p:sp>
        <p:nvSpPr>
          <p:cNvPr id="5" name="Picture Placeholder 4">
            <a:extLst>
              <a:ext uri="{FF2B5EF4-FFF2-40B4-BE49-F238E27FC236}">
                <a16:creationId xmlns:a16="http://schemas.microsoft.com/office/drawing/2014/main" id="{7C4CB9C5-8882-1B86-8CAF-9D96DE972F1F}"/>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D4E81BA-3EC1-8859-C424-9376C1599C34}"/>
              </a:ext>
            </a:extLst>
          </p:cNvPr>
          <p:cNvSpPr>
            <a:spLocks noGrp="1"/>
          </p:cNvSpPr>
          <p:nvPr>
            <p:ph type="sldNum" sz="quarter" idx="34"/>
          </p:nvPr>
        </p:nvSpPr>
        <p:spPr/>
        <p:txBody>
          <a:bodyPr/>
          <a:lstStyle/>
          <a:p>
            <a:fld id="{14F1411D-0280-154F-AEAC-4C20B7AA46B2}" type="slidenum">
              <a:rPr lang="nl-NL" smtClean="0"/>
              <a:pPr/>
              <a:t>24</a:t>
            </a:fld>
            <a:endParaRPr lang="nl-NL" dirty="0"/>
          </a:p>
        </p:txBody>
      </p:sp>
      <p:pic>
        <p:nvPicPr>
          <p:cNvPr id="8196" name="Picture 4" descr="Five ways supermarkets get inside your head - Which? News">
            <a:extLst>
              <a:ext uri="{FF2B5EF4-FFF2-40B4-BE49-F238E27FC236}">
                <a16:creationId xmlns:a16="http://schemas.microsoft.com/office/drawing/2014/main" id="{337EF816-1A6F-2CAA-C944-70576AD33B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13425" y="230957"/>
            <a:ext cx="2762250" cy="1657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FD71D22-B69A-7DD5-2F98-6070459E4D53}"/>
              </a:ext>
            </a:extLst>
          </p:cNvPr>
          <p:cNvPicPr>
            <a:picLocks noChangeAspect="1"/>
          </p:cNvPicPr>
          <p:nvPr/>
        </p:nvPicPr>
        <p:blipFill>
          <a:blip r:embed="rId4"/>
          <a:stretch>
            <a:fillRect/>
          </a:stretch>
        </p:blipFill>
        <p:spPr>
          <a:xfrm>
            <a:off x="2062860" y="2065020"/>
            <a:ext cx="9808815" cy="4464320"/>
          </a:xfrm>
          <a:prstGeom prst="rect">
            <a:avLst/>
          </a:prstGeom>
        </p:spPr>
      </p:pic>
      <p:pic>
        <p:nvPicPr>
          <p:cNvPr id="10" name="Picture 9">
            <a:extLst>
              <a:ext uri="{FF2B5EF4-FFF2-40B4-BE49-F238E27FC236}">
                <a16:creationId xmlns:a16="http://schemas.microsoft.com/office/drawing/2014/main" id="{0B7E1B88-A5AD-4500-A8E9-C8571A148DB6}"/>
              </a:ext>
            </a:extLst>
          </p:cNvPr>
          <p:cNvPicPr>
            <a:picLocks noChangeAspect="1"/>
          </p:cNvPicPr>
          <p:nvPr/>
        </p:nvPicPr>
        <p:blipFill>
          <a:blip r:embed="rId5"/>
          <a:stretch>
            <a:fillRect/>
          </a:stretch>
        </p:blipFill>
        <p:spPr>
          <a:xfrm>
            <a:off x="163749" y="1228642"/>
            <a:ext cx="1779352" cy="2233951"/>
          </a:xfrm>
          <a:prstGeom prst="rect">
            <a:avLst/>
          </a:prstGeom>
        </p:spPr>
      </p:pic>
      <p:pic>
        <p:nvPicPr>
          <p:cNvPr id="7" name="Picture 6">
            <a:extLst>
              <a:ext uri="{FF2B5EF4-FFF2-40B4-BE49-F238E27FC236}">
                <a16:creationId xmlns:a16="http://schemas.microsoft.com/office/drawing/2014/main" id="{50CABD7C-73E6-E378-3F4D-78D62A49F659}"/>
              </a:ext>
            </a:extLst>
          </p:cNvPr>
          <p:cNvPicPr>
            <a:picLocks noChangeAspect="1"/>
          </p:cNvPicPr>
          <p:nvPr/>
        </p:nvPicPr>
        <p:blipFill>
          <a:blip r:embed="rId6"/>
          <a:stretch>
            <a:fillRect/>
          </a:stretch>
        </p:blipFill>
        <p:spPr>
          <a:xfrm>
            <a:off x="9651950" y="3462593"/>
            <a:ext cx="2219725" cy="2990647"/>
          </a:xfrm>
          <a:prstGeom prst="rect">
            <a:avLst/>
          </a:prstGeom>
        </p:spPr>
      </p:pic>
    </p:spTree>
    <p:extLst>
      <p:ext uri="{BB962C8B-B14F-4D97-AF65-F5344CB8AC3E}">
        <p14:creationId xmlns:p14="http://schemas.microsoft.com/office/powerpoint/2010/main" val="22273730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5466356-F4D9-24AA-34C1-240B9616CDD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B367ACEC-AA01-DBC0-9CC1-27660079595A}"/>
              </a:ext>
            </a:extLst>
          </p:cNvPr>
          <p:cNvSpPr>
            <a:spLocks noGrp="1"/>
          </p:cNvSpPr>
          <p:nvPr>
            <p:ph type="title"/>
          </p:nvPr>
        </p:nvSpPr>
        <p:spPr/>
        <p:txBody>
          <a:bodyPr/>
          <a:lstStyle/>
          <a:p>
            <a:r>
              <a:rPr lang="en-US" dirty="0"/>
              <a:t>IT == Change</a:t>
            </a:r>
          </a:p>
        </p:txBody>
      </p:sp>
      <p:sp>
        <p:nvSpPr>
          <p:cNvPr id="5" name="Picture Placeholder 4">
            <a:extLst>
              <a:ext uri="{FF2B5EF4-FFF2-40B4-BE49-F238E27FC236}">
                <a16:creationId xmlns:a16="http://schemas.microsoft.com/office/drawing/2014/main" id="{0C94C0D9-8975-C0CC-797F-8A4DFDDB2445}"/>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AB13B790-8B05-9D79-D551-38C368386708}"/>
              </a:ext>
            </a:extLst>
          </p:cNvPr>
          <p:cNvSpPr>
            <a:spLocks noGrp="1"/>
          </p:cNvSpPr>
          <p:nvPr>
            <p:ph type="sldNum" sz="quarter" idx="34"/>
          </p:nvPr>
        </p:nvSpPr>
        <p:spPr/>
        <p:txBody>
          <a:bodyPr/>
          <a:lstStyle/>
          <a:p>
            <a:fld id="{14F1411D-0280-154F-AEAC-4C20B7AA46B2}" type="slidenum">
              <a:rPr lang="nl-NL" smtClean="0"/>
              <a:pPr/>
              <a:t>25</a:t>
            </a:fld>
            <a:endParaRPr lang="nl-NL" dirty="0"/>
          </a:p>
        </p:txBody>
      </p:sp>
      <p:pic>
        <p:nvPicPr>
          <p:cNvPr id="8" name="Picture 7">
            <a:extLst>
              <a:ext uri="{FF2B5EF4-FFF2-40B4-BE49-F238E27FC236}">
                <a16:creationId xmlns:a16="http://schemas.microsoft.com/office/drawing/2014/main" id="{4AC3AC9D-0FB7-9041-04BF-4D19CAB7AD8A}"/>
              </a:ext>
            </a:extLst>
          </p:cNvPr>
          <p:cNvPicPr>
            <a:picLocks noChangeAspect="1"/>
          </p:cNvPicPr>
          <p:nvPr/>
        </p:nvPicPr>
        <p:blipFill rotWithShape="1">
          <a:blip r:embed="rId2">
            <a:clrChange>
              <a:clrFrom>
                <a:srgbClr val="FFFEFF"/>
              </a:clrFrom>
              <a:clrTo>
                <a:srgbClr val="FFFEFF">
                  <a:alpha val="0"/>
                </a:srgbClr>
              </a:clrTo>
            </a:clrChange>
          </a:blip>
          <a:srcRect l="18333" t="6643" r="16913" b="25186"/>
          <a:stretch/>
        </p:blipFill>
        <p:spPr>
          <a:xfrm>
            <a:off x="-330162" y="632883"/>
            <a:ext cx="4838662" cy="3820461"/>
          </a:xfrm>
          <a:prstGeom prst="rect">
            <a:avLst/>
          </a:prstGeom>
        </p:spPr>
      </p:pic>
      <p:graphicFrame>
        <p:nvGraphicFramePr>
          <p:cNvPr id="7" name="Diagram 6">
            <a:extLst>
              <a:ext uri="{FF2B5EF4-FFF2-40B4-BE49-F238E27FC236}">
                <a16:creationId xmlns:a16="http://schemas.microsoft.com/office/drawing/2014/main" id="{2DADF058-99D7-C66E-D173-F6F384D51C0A}"/>
              </a:ext>
            </a:extLst>
          </p:cNvPr>
          <p:cNvGraphicFramePr/>
          <p:nvPr>
            <p:extLst>
              <p:ext uri="{D42A27DB-BD31-4B8C-83A1-F6EECF244321}">
                <p14:modId xmlns:p14="http://schemas.microsoft.com/office/powerpoint/2010/main" val="2988836488"/>
              </p:ext>
            </p:extLst>
          </p:nvPr>
        </p:nvGraphicFramePr>
        <p:xfrm>
          <a:off x="959998" y="1483785"/>
          <a:ext cx="10273152" cy="47286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36558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23F3574-9169-ED0C-0856-32CEA081360C}"/>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514BE8B8-BAC1-6A82-DAF3-7FD445594A7B}"/>
              </a:ext>
            </a:extLst>
          </p:cNvPr>
          <p:cNvSpPr>
            <a:spLocks noGrp="1"/>
          </p:cNvSpPr>
          <p:nvPr>
            <p:ph type="title"/>
          </p:nvPr>
        </p:nvSpPr>
        <p:spPr/>
        <p:txBody>
          <a:bodyPr/>
          <a:lstStyle/>
          <a:p>
            <a:r>
              <a:rPr lang="en-US" dirty="0"/>
              <a:t>Triggers for change</a:t>
            </a:r>
          </a:p>
        </p:txBody>
      </p:sp>
      <p:sp>
        <p:nvSpPr>
          <p:cNvPr id="5" name="Picture Placeholder 4">
            <a:extLst>
              <a:ext uri="{FF2B5EF4-FFF2-40B4-BE49-F238E27FC236}">
                <a16:creationId xmlns:a16="http://schemas.microsoft.com/office/drawing/2014/main" id="{DA5EF83A-A851-498E-7854-D758CD5FAECC}"/>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510CBD4-6146-92AC-551A-2CE39B8FF2BE}"/>
              </a:ext>
            </a:extLst>
          </p:cNvPr>
          <p:cNvSpPr>
            <a:spLocks noGrp="1"/>
          </p:cNvSpPr>
          <p:nvPr>
            <p:ph type="sldNum" sz="quarter" idx="34"/>
          </p:nvPr>
        </p:nvSpPr>
        <p:spPr/>
        <p:txBody>
          <a:bodyPr/>
          <a:lstStyle/>
          <a:p>
            <a:fld id="{14F1411D-0280-154F-AEAC-4C20B7AA46B2}" type="slidenum">
              <a:rPr lang="nl-NL" smtClean="0"/>
              <a:pPr/>
              <a:t>26</a:t>
            </a:fld>
            <a:endParaRPr lang="nl-NL" dirty="0"/>
          </a:p>
        </p:txBody>
      </p:sp>
      <p:pic>
        <p:nvPicPr>
          <p:cNvPr id="17410" name="Picture 2" descr="Verkiezingen | West Maas en Waal">
            <a:extLst>
              <a:ext uri="{FF2B5EF4-FFF2-40B4-BE49-F238E27FC236}">
                <a16:creationId xmlns:a16="http://schemas.microsoft.com/office/drawing/2014/main" id="{7AEB7C5A-2A31-2B1A-67F0-B0AE2418A2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0300" y="408339"/>
            <a:ext cx="3320315" cy="1743166"/>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Solidarity Ukraine: mobilization enters a new phase">
            <a:extLst>
              <a:ext uri="{FF2B5EF4-FFF2-40B4-BE49-F238E27FC236}">
                <a16:creationId xmlns:a16="http://schemas.microsoft.com/office/drawing/2014/main" id="{C97830FC-8E75-6C82-F934-4062BF37DC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32570" y="2341155"/>
            <a:ext cx="3330892" cy="221842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ChatGPT - Wikipedia">
            <a:extLst>
              <a:ext uri="{FF2B5EF4-FFF2-40B4-BE49-F238E27FC236}">
                <a16:creationId xmlns:a16="http://schemas.microsoft.com/office/drawing/2014/main" id="{B9673669-46FA-3D87-4796-8DCD160502D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1043" y="3886061"/>
            <a:ext cx="2630358" cy="2630358"/>
          </a:xfrm>
          <a:prstGeom prst="rect">
            <a:avLst/>
          </a:prstGeom>
          <a:noFill/>
          <a:extLst>
            <a:ext uri="{909E8E84-426E-40DD-AFC4-6F175D3DCCD1}">
              <a14:hiddenFill xmlns:a14="http://schemas.microsoft.com/office/drawing/2010/main">
                <a:solidFill>
                  <a:srgbClr val="FFFFFF"/>
                </a:solidFill>
              </a14:hiddenFill>
            </a:ext>
          </a:extLst>
        </p:spPr>
      </p:pic>
      <p:pic>
        <p:nvPicPr>
          <p:cNvPr id="17416" name="Picture 8" descr="California's deadly floods show how climate change can create weather  whiplash - Vox">
            <a:extLst>
              <a:ext uri="{FF2B5EF4-FFF2-40B4-BE49-F238E27FC236}">
                <a16:creationId xmlns:a16="http://schemas.microsoft.com/office/drawing/2014/main" id="{6866DCB9-D69D-3859-F1E4-7DDDC879CD0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0300" y="4791923"/>
            <a:ext cx="3330893" cy="1743167"/>
          </a:xfrm>
          <a:prstGeom prst="rect">
            <a:avLst/>
          </a:prstGeom>
          <a:noFill/>
          <a:extLst>
            <a:ext uri="{909E8E84-426E-40DD-AFC4-6F175D3DCCD1}">
              <a14:hiddenFill xmlns:a14="http://schemas.microsoft.com/office/drawing/2010/main">
                <a:solidFill>
                  <a:srgbClr val="FFFFFF"/>
                </a:solidFill>
              </a14:hiddenFill>
            </a:ext>
          </a:extLst>
        </p:spPr>
      </p:pic>
      <p:pic>
        <p:nvPicPr>
          <p:cNvPr id="17418" name="Picture 10" descr="EU extends changes to control rules again because of COVID-19 | Food Safety  News">
            <a:extLst>
              <a:ext uri="{FF2B5EF4-FFF2-40B4-BE49-F238E27FC236}">
                <a16:creationId xmlns:a16="http://schemas.microsoft.com/office/drawing/2014/main" id="{1FEEC2EC-F382-1D75-7C0F-51C94AD413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753" y="4240027"/>
            <a:ext cx="2985677" cy="1989530"/>
          </a:xfrm>
          <a:prstGeom prst="rect">
            <a:avLst/>
          </a:prstGeom>
          <a:noFill/>
          <a:extLst>
            <a:ext uri="{909E8E84-426E-40DD-AFC4-6F175D3DCCD1}">
              <a14:hiddenFill xmlns:a14="http://schemas.microsoft.com/office/drawing/2010/main">
                <a:solidFill>
                  <a:srgbClr val="FFFFFF"/>
                </a:solidFill>
              </a14:hiddenFill>
            </a:ext>
          </a:extLst>
        </p:spPr>
      </p:pic>
      <p:pic>
        <p:nvPicPr>
          <p:cNvPr id="17420" name="Picture 12" descr="Observation - LMA-Consulting Group, a supply chain consulting firm">
            <a:extLst>
              <a:ext uri="{FF2B5EF4-FFF2-40B4-BE49-F238E27FC236}">
                <a16:creationId xmlns:a16="http://schemas.microsoft.com/office/drawing/2014/main" id="{EEF643FC-7361-4D79-BF05-F8D4720FE0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1238" y="1540174"/>
            <a:ext cx="2006804" cy="2503488"/>
          </a:xfrm>
          <a:prstGeom prst="rect">
            <a:avLst/>
          </a:prstGeom>
          <a:noFill/>
          <a:extLst>
            <a:ext uri="{909E8E84-426E-40DD-AFC4-6F175D3DCCD1}">
              <a14:hiddenFill xmlns:a14="http://schemas.microsoft.com/office/drawing/2010/main">
                <a:solidFill>
                  <a:srgbClr val="FFFFFF"/>
                </a:solidFill>
              </a14:hiddenFill>
            </a:ext>
          </a:extLst>
        </p:spPr>
      </p:pic>
      <p:pic>
        <p:nvPicPr>
          <p:cNvPr id="17422" name="Picture 14" descr="7 Steps to Determine Whether a Customer Request is Actionable">
            <a:extLst>
              <a:ext uri="{FF2B5EF4-FFF2-40B4-BE49-F238E27FC236}">
                <a16:creationId xmlns:a16="http://schemas.microsoft.com/office/drawing/2014/main" id="{9094FDDA-CF12-4154-F4F2-6630D9F545C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02216" y="1050967"/>
            <a:ext cx="3598546" cy="2399401"/>
          </a:xfrm>
          <a:prstGeom prst="rect">
            <a:avLst/>
          </a:prstGeom>
          <a:noFill/>
          <a:extLst>
            <a:ext uri="{909E8E84-426E-40DD-AFC4-6F175D3DCCD1}">
              <a14:hiddenFill xmlns:a14="http://schemas.microsoft.com/office/drawing/2010/main">
                <a:solidFill>
                  <a:srgbClr val="FFFFFF"/>
                </a:solidFill>
              </a14:hiddenFill>
            </a:ext>
          </a:extLst>
        </p:spPr>
      </p:pic>
      <p:pic>
        <p:nvPicPr>
          <p:cNvPr id="17424" name="Picture 16">
            <a:extLst>
              <a:ext uri="{FF2B5EF4-FFF2-40B4-BE49-F238E27FC236}">
                <a16:creationId xmlns:a16="http://schemas.microsoft.com/office/drawing/2014/main" id="{258487AF-A791-381F-0CB6-5F9FFA80C6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43268" y="4659212"/>
            <a:ext cx="1117895" cy="1447021"/>
          </a:xfrm>
          <a:prstGeom prst="rect">
            <a:avLst/>
          </a:prstGeom>
          <a:noFill/>
          <a:extLst>
            <a:ext uri="{909E8E84-426E-40DD-AFC4-6F175D3DCCD1}">
              <a14:hiddenFill xmlns:a14="http://schemas.microsoft.com/office/drawing/2010/main">
                <a:solidFill>
                  <a:srgbClr val="FFFFFF"/>
                </a:solidFill>
              </a14:hiddenFill>
            </a:ext>
          </a:extLst>
        </p:spPr>
      </p:pic>
      <p:pic>
        <p:nvPicPr>
          <p:cNvPr id="17426" name="Picture 18" descr="Hultafors 3843100 - 1.15kg Blacksmith's Cross Pein Hammer SMH 1000 (Hickory  Handle)">
            <a:extLst>
              <a:ext uri="{FF2B5EF4-FFF2-40B4-BE49-F238E27FC236}">
                <a16:creationId xmlns:a16="http://schemas.microsoft.com/office/drawing/2014/main" id="{0DFD0949-B41B-8A08-062E-A830237F3EE2}"/>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03521" y="2259811"/>
            <a:ext cx="3545781" cy="2399401"/>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A1037821-496A-884A-3F3A-1C0326356BAF}"/>
              </a:ext>
            </a:extLst>
          </p:cNvPr>
          <p:cNvSpPr/>
          <p:nvPr/>
        </p:nvSpPr>
        <p:spPr>
          <a:xfrm>
            <a:off x="2148042" y="1564358"/>
            <a:ext cx="8241323" cy="4161692"/>
          </a:xfrm>
          <a:prstGeom prst="roundRect">
            <a:avLst/>
          </a:prstGeom>
          <a:solidFill>
            <a:schemeClr val="accent5">
              <a:alpha val="70000"/>
            </a:schemeClr>
          </a:solidFill>
          <a:effectLst>
            <a:glow rad="139700">
              <a:schemeClr val="accent6">
                <a:satMod val="175000"/>
                <a:alpha val="40000"/>
              </a:schemeClr>
            </a:glow>
            <a:softEdge rad="31750"/>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22200" dirty="0"/>
              <a:t>YOU</a:t>
            </a:r>
          </a:p>
        </p:txBody>
      </p:sp>
    </p:spTree>
    <p:extLst>
      <p:ext uri="{BB962C8B-B14F-4D97-AF65-F5344CB8AC3E}">
        <p14:creationId xmlns:p14="http://schemas.microsoft.com/office/powerpoint/2010/main" val="3592375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97FCF575-2A54-6387-CAB9-A112D4837128}"/>
              </a:ext>
            </a:extLst>
          </p:cNvPr>
          <p:cNvGrpSpPr/>
          <p:nvPr/>
        </p:nvGrpSpPr>
        <p:grpSpPr>
          <a:xfrm>
            <a:off x="1261057" y="3258080"/>
            <a:ext cx="3497702" cy="2514600"/>
            <a:chOff x="3703782" y="221673"/>
            <a:chExt cx="3020867" cy="3371272"/>
          </a:xfrm>
        </p:grpSpPr>
        <p:pic>
          <p:nvPicPr>
            <p:cNvPr id="8" name="Picture 2" descr="stalen T-profiel 20 x 20 x 3,5mm">
              <a:extLst>
                <a:ext uri="{FF2B5EF4-FFF2-40B4-BE49-F238E27FC236}">
                  <a16:creationId xmlns:a16="http://schemas.microsoft.com/office/drawing/2014/main" id="{E510EC77-E381-24B6-B86D-DCAEFB11B90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630" b="26281"/>
            <a:stretch/>
          </p:blipFill>
          <p:spPr bwMode="auto">
            <a:xfrm>
              <a:off x="4082472" y="419100"/>
              <a:ext cx="2642177" cy="317384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9A00B71-A6DF-06D9-C081-D3DBAD4BB04C}"/>
                </a:ext>
              </a:extLst>
            </p:cNvPr>
            <p:cNvSpPr/>
            <p:nvPr/>
          </p:nvSpPr>
          <p:spPr>
            <a:xfrm>
              <a:off x="3703782" y="221673"/>
              <a:ext cx="665018" cy="1265382"/>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 Placeholder 3">
            <a:extLst>
              <a:ext uri="{FF2B5EF4-FFF2-40B4-BE49-F238E27FC236}">
                <a16:creationId xmlns:a16="http://schemas.microsoft.com/office/drawing/2014/main" id="{040743D0-548B-A720-78B4-468ABC005918}"/>
              </a:ext>
            </a:extLst>
          </p:cNvPr>
          <p:cNvSpPr>
            <a:spLocks noGrp="1"/>
          </p:cNvSpPr>
          <p:nvPr>
            <p:ph type="body" sz="quarter" idx="20"/>
          </p:nvPr>
        </p:nvSpPr>
        <p:spPr>
          <a:xfrm>
            <a:off x="6947065" y="1591294"/>
            <a:ext cx="5244936" cy="5266706"/>
          </a:xfrm>
        </p:spPr>
        <p:txBody>
          <a:bodyPr anchor="ctr">
            <a:normAutofit/>
          </a:bodyPr>
          <a:lstStyle/>
          <a:p>
            <a:r>
              <a:rPr lang="en-US" dirty="0"/>
              <a:t>learn/explore</a:t>
            </a:r>
          </a:p>
          <a:p>
            <a:r>
              <a:rPr lang="en-US" dirty="0"/>
              <a:t>play</a:t>
            </a:r>
          </a:p>
          <a:p>
            <a:r>
              <a:rPr lang="en-US" dirty="0"/>
              <a:t>work on that T-shape</a:t>
            </a:r>
          </a:p>
          <a:p>
            <a:r>
              <a:rPr lang="en-US" dirty="0"/>
              <a:t>be a newbie!</a:t>
            </a:r>
          </a:p>
        </p:txBody>
      </p:sp>
      <p:sp>
        <p:nvSpPr>
          <p:cNvPr id="21529" name="Text Placeholder 2">
            <a:extLst>
              <a:ext uri="{FF2B5EF4-FFF2-40B4-BE49-F238E27FC236}">
                <a16:creationId xmlns:a16="http://schemas.microsoft.com/office/drawing/2014/main" id="{C91E67A1-C6BB-4635-2A5A-A1FC40B2CFCD}"/>
              </a:ext>
            </a:extLst>
          </p:cNvPr>
          <p:cNvSpPr>
            <a:spLocks noGrp="1"/>
          </p:cNvSpPr>
          <p:nvPr>
            <p:ph type="body" sz="quarter" idx="13"/>
          </p:nvPr>
        </p:nvSpPr>
        <p:spPr>
          <a:xfrm>
            <a:off x="960967" y="1085320"/>
            <a:ext cx="2828023" cy="5126111"/>
          </a:xfrm>
        </p:spPr>
        <p:txBody>
          <a:bodyPr/>
          <a:lstStyle/>
          <a:p>
            <a:r>
              <a:rPr lang="en-US" dirty="0"/>
              <a:t>Learn</a:t>
            </a:r>
          </a:p>
          <a:p>
            <a:r>
              <a:rPr lang="en-US" dirty="0"/>
              <a:t>Explore</a:t>
            </a:r>
          </a:p>
          <a:p>
            <a:r>
              <a:rPr lang="en-US" dirty="0"/>
              <a:t>Experience</a:t>
            </a:r>
          </a:p>
          <a:p>
            <a:r>
              <a:rPr lang="en-US" dirty="0"/>
              <a:t>Grow</a:t>
            </a:r>
          </a:p>
        </p:txBody>
      </p:sp>
      <p:sp>
        <p:nvSpPr>
          <p:cNvPr id="21530" name="Title 3">
            <a:extLst>
              <a:ext uri="{FF2B5EF4-FFF2-40B4-BE49-F238E27FC236}">
                <a16:creationId xmlns:a16="http://schemas.microsoft.com/office/drawing/2014/main" id="{21E70C9D-1865-2311-87A2-BAF49AE448DC}"/>
              </a:ext>
            </a:extLst>
          </p:cNvPr>
          <p:cNvSpPr>
            <a:spLocks noGrp="1"/>
          </p:cNvSpPr>
          <p:nvPr>
            <p:ph type="title"/>
          </p:nvPr>
        </p:nvSpPr>
        <p:spPr>
          <a:xfrm>
            <a:off x="959998" y="455661"/>
            <a:ext cx="7597523" cy="233964"/>
          </a:xfrm>
        </p:spPr>
        <p:txBody>
          <a:bodyPr/>
          <a:lstStyle/>
          <a:p>
            <a:endParaRPr lang="en-US"/>
          </a:p>
        </p:txBody>
      </p:sp>
      <p:pic>
        <p:nvPicPr>
          <p:cNvPr id="21506" name="Picture 2" descr="The Comfort Zone, Stretch Zone, and Panic Zone — An Darach Forest Therapy">
            <a:extLst>
              <a:ext uri="{FF2B5EF4-FFF2-40B4-BE49-F238E27FC236}">
                <a16:creationId xmlns:a16="http://schemas.microsoft.com/office/drawing/2014/main" id="{D135F9FD-2207-304A-F83B-04811B465C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983" r="5014"/>
          <a:stretch/>
        </p:blipFill>
        <p:spPr bwMode="auto">
          <a:xfrm>
            <a:off x="4165600" y="1085320"/>
            <a:ext cx="7065433" cy="512611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E02D550F-ACF0-10DA-8CA7-CA5A911E61FD}"/>
              </a:ext>
            </a:extLst>
          </p:cNvPr>
          <p:cNvSpPr>
            <a:spLocks noGrp="1"/>
          </p:cNvSpPr>
          <p:nvPr>
            <p:ph type="sldNum" sz="quarter" idx="37"/>
          </p:nvPr>
        </p:nvSpPr>
        <p:spPr>
          <a:xfrm>
            <a:off x="11679675" y="6672000"/>
            <a:ext cx="192000" cy="144000"/>
          </a:xfrm>
        </p:spPr>
        <p:txBody>
          <a:bodyPr anchor="t">
            <a:normAutofit/>
          </a:bodyPr>
          <a:lstStyle/>
          <a:p>
            <a:pPr>
              <a:spcAft>
                <a:spcPts val="600"/>
              </a:spcAft>
            </a:pPr>
            <a:fld id="{14F1411D-0280-154F-AEAC-4C20B7AA46B2}" type="slidenum">
              <a:rPr lang="nl-NL" smtClean="0"/>
              <a:pPr>
                <a:spcAft>
                  <a:spcPts val="600"/>
                </a:spcAft>
              </a:pPr>
              <a:t>27</a:t>
            </a:fld>
            <a:endParaRPr lang="nl-NL"/>
          </a:p>
        </p:txBody>
      </p:sp>
      <p:sp>
        <p:nvSpPr>
          <p:cNvPr id="21531" name="Picture Placeholder 6">
            <a:extLst>
              <a:ext uri="{FF2B5EF4-FFF2-40B4-BE49-F238E27FC236}">
                <a16:creationId xmlns:a16="http://schemas.microsoft.com/office/drawing/2014/main" id="{42057424-257B-C9C9-66BB-EEBE7943FF97}"/>
              </a:ext>
            </a:extLst>
          </p:cNvPr>
          <p:cNvSpPr>
            <a:spLocks noGrp="1"/>
          </p:cNvSpPr>
          <p:nvPr>
            <p:ph type="pic" idx="33"/>
          </p:nvPr>
        </p:nvSpPr>
        <p:spPr>
          <a:xfrm>
            <a:off x="9937150" y="230957"/>
            <a:ext cx="1296000" cy="612000"/>
          </a:xfrm>
        </p:spPr>
        <p:txBody>
          <a:bodyPr/>
          <a:lstStyle/>
          <a:p>
            <a:endParaRPr lang="en-US"/>
          </a:p>
        </p:txBody>
      </p:sp>
    </p:spTree>
    <p:extLst>
      <p:ext uri="{BB962C8B-B14F-4D97-AF65-F5344CB8AC3E}">
        <p14:creationId xmlns:p14="http://schemas.microsoft.com/office/powerpoint/2010/main" val="454952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529">
                                            <p:txEl>
                                              <p:pRg st="0" end="0"/>
                                            </p:txEl>
                                          </p:spTgt>
                                        </p:tgtEl>
                                        <p:attrNameLst>
                                          <p:attrName>style.visibility</p:attrName>
                                        </p:attrNameLst>
                                      </p:cBhvr>
                                      <p:to>
                                        <p:strVal val="visible"/>
                                      </p:to>
                                    </p:set>
                                    <p:animEffect transition="in" filter="fade">
                                      <p:cBhvr>
                                        <p:cTn id="7" dur="500"/>
                                        <p:tgtEl>
                                          <p:spTgt spid="2152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529">
                                            <p:txEl>
                                              <p:pRg st="1" end="1"/>
                                            </p:txEl>
                                          </p:spTgt>
                                        </p:tgtEl>
                                        <p:attrNameLst>
                                          <p:attrName>style.visibility</p:attrName>
                                        </p:attrNameLst>
                                      </p:cBhvr>
                                      <p:to>
                                        <p:strVal val="visible"/>
                                      </p:to>
                                    </p:set>
                                    <p:animEffect transition="in" filter="fade">
                                      <p:cBhvr>
                                        <p:cTn id="10" dur="500"/>
                                        <p:tgtEl>
                                          <p:spTgt spid="2152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529">
                                            <p:txEl>
                                              <p:pRg st="2" end="2"/>
                                            </p:txEl>
                                          </p:spTgt>
                                        </p:tgtEl>
                                        <p:attrNameLst>
                                          <p:attrName>style.visibility</p:attrName>
                                        </p:attrNameLst>
                                      </p:cBhvr>
                                      <p:to>
                                        <p:strVal val="visible"/>
                                      </p:to>
                                    </p:set>
                                    <p:animEffect transition="in" filter="fade">
                                      <p:cBhvr>
                                        <p:cTn id="13" dur="500"/>
                                        <p:tgtEl>
                                          <p:spTgt spid="21529">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529">
                                            <p:txEl>
                                              <p:pRg st="3" end="3"/>
                                            </p:txEl>
                                          </p:spTgt>
                                        </p:tgtEl>
                                        <p:attrNameLst>
                                          <p:attrName>style.visibility</p:attrName>
                                        </p:attrNameLst>
                                      </p:cBhvr>
                                      <p:to>
                                        <p:strVal val="visible"/>
                                      </p:to>
                                    </p:set>
                                    <p:animEffect transition="in" filter="fade">
                                      <p:cBhvr>
                                        <p:cTn id="16" dur="500"/>
                                        <p:tgtEl>
                                          <p:spTgt spid="21529">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29"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1D9AE4F-BDA8-C917-BD3E-0975F1E5913E}"/>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F7C34A44-21B6-F1FE-E04E-82F0D0C0D49A}"/>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B34F3EAC-2AC6-E8D2-75E1-1469D00F4D15}"/>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C07F25C-44D5-C599-9381-935B5A97E233}"/>
              </a:ext>
            </a:extLst>
          </p:cNvPr>
          <p:cNvSpPr>
            <a:spLocks noGrp="1"/>
          </p:cNvSpPr>
          <p:nvPr>
            <p:ph type="sldNum" sz="quarter" idx="34"/>
          </p:nvPr>
        </p:nvSpPr>
        <p:spPr/>
        <p:txBody>
          <a:bodyPr/>
          <a:lstStyle/>
          <a:p>
            <a:fld id="{14F1411D-0280-154F-AEAC-4C20B7AA46B2}" type="slidenum">
              <a:rPr lang="nl-NL" smtClean="0"/>
              <a:pPr/>
              <a:t>28</a:t>
            </a:fld>
            <a:endParaRPr lang="nl-NL" dirty="0"/>
          </a:p>
        </p:txBody>
      </p:sp>
      <p:sp>
        <p:nvSpPr>
          <p:cNvPr id="8" name="Title 7">
            <a:extLst>
              <a:ext uri="{FF2B5EF4-FFF2-40B4-BE49-F238E27FC236}">
                <a16:creationId xmlns:a16="http://schemas.microsoft.com/office/drawing/2014/main" id="{3DDE293E-683B-5B22-47E0-278B7EE9BEC9}"/>
              </a:ext>
            </a:extLst>
          </p:cNvPr>
          <p:cNvSpPr>
            <a:spLocks noGrp="1"/>
          </p:cNvSpPr>
          <p:nvPr>
            <p:ph type="title"/>
          </p:nvPr>
        </p:nvSpPr>
        <p:spPr/>
        <p:txBody>
          <a:bodyPr/>
          <a:lstStyle/>
          <a:p>
            <a:endParaRPr lang="en-US"/>
          </a:p>
        </p:txBody>
      </p:sp>
      <p:sp>
        <p:nvSpPr>
          <p:cNvPr id="9" name="Title 9">
            <a:extLst>
              <a:ext uri="{FF2B5EF4-FFF2-40B4-BE49-F238E27FC236}">
                <a16:creationId xmlns:a16="http://schemas.microsoft.com/office/drawing/2014/main" id="{7775F9E7-3B1C-566E-D29E-1470EEAA24DF}"/>
              </a:ext>
            </a:extLst>
          </p:cNvPr>
          <p:cNvSpPr txBox="1">
            <a:spLocks/>
          </p:cNvSpPr>
          <p:nvPr/>
        </p:nvSpPr>
        <p:spPr>
          <a:xfrm>
            <a:off x="960001" y="435583"/>
            <a:ext cx="10958453" cy="199623"/>
          </a:xfrm>
          <a:prstGeom prst="rect">
            <a:avLst/>
          </a:prstGeom>
          <a:ln>
            <a:noFill/>
          </a:ln>
        </p:spPr>
        <p:txBody>
          <a:bodyPr vert="horz" lIns="0" tIns="36000" rIns="0" bIns="0" rtlCol="0" anchor="ctr" anchorCtr="0">
            <a:noAutofit/>
          </a:bodyPr>
          <a:lstStyle>
            <a:lvl1pPr algn="l" defTabSz="914377" rtl="0" eaLnBrk="1" latinLnBrk="0" hangingPunct="1">
              <a:lnSpc>
                <a:spcPct val="85000"/>
              </a:lnSpc>
              <a:spcBef>
                <a:spcPct val="0"/>
              </a:spcBef>
              <a:buNone/>
              <a:defRPr sz="2400" b="0" kern="1200" cap="all" baseline="0">
                <a:solidFill>
                  <a:schemeClr val="tx1"/>
                </a:solidFill>
                <a:latin typeface="+mn-lt"/>
                <a:ea typeface="+mj-ea"/>
                <a:cs typeface="+mj-cs"/>
              </a:defRPr>
            </a:lvl1pPr>
          </a:lstStyle>
          <a:p>
            <a:r>
              <a:rPr lang="en-US"/>
              <a:t>Organization innovation: The Conclusion Ecosysteem</a:t>
            </a:r>
            <a:endParaRPr lang="en-US" dirty="0"/>
          </a:p>
        </p:txBody>
      </p:sp>
    </p:spTree>
    <p:extLst>
      <p:ext uri="{BB962C8B-B14F-4D97-AF65-F5344CB8AC3E}">
        <p14:creationId xmlns:p14="http://schemas.microsoft.com/office/powerpoint/2010/main" val="35002404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2830CBB1-4043-41C1-E245-BC50137EBF7F}"/>
              </a:ext>
            </a:extLst>
          </p:cNvPr>
          <p:cNvPicPr>
            <a:picLocks noChangeAspect="1"/>
          </p:cNvPicPr>
          <p:nvPr/>
        </p:nvPicPr>
        <p:blipFill>
          <a:blip r:embed="rId3"/>
          <a:stretch>
            <a:fillRect/>
          </a:stretch>
        </p:blipFill>
        <p:spPr>
          <a:xfrm>
            <a:off x="2893220" y="5782294"/>
            <a:ext cx="4844789" cy="792189"/>
          </a:xfrm>
          <a:prstGeom prst="rect">
            <a:avLst/>
          </a:prstGeom>
        </p:spPr>
      </p:pic>
      <p:sp>
        <p:nvSpPr>
          <p:cNvPr id="10" name="Title 9">
            <a:extLst>
              <a:ext uri="{FF2B5EF4-FFF2-40B4-BE49-F238E27FC236}">
                <a16:creationId xmlns:a16="http://schemas.microsoft.com/office/drawing/2014/main" id="{012F09BF-6389-5353-EDF9-EAF0B1CE5FD5}"/>
              </a:ext>
            </a:extLst>
          </p:cNvPr>
          <p:cNvSpPr>
            <a:spLocks noGrp="1"/>
          </p:cNvSpPr>
          <p:nvPr>
            <p:ph type="title"/>
          </p:nvPr>
        </p:nvSpPr>
        <p:spPr>
          <a:xfrm>
            <a:off x="960001" y="435583"/>
            <a:ext cx="10958453" cy="199623"/>
          </a:xfrm>
          <a:ln>
            <a:noFill/>
          </a:ln>
        </p:spPr>
        <p:txBody>
          <a:bodyPr/>
          <a:lstStyle/>
          <a:p>
            <a:r>
              <a:rPr lang="en-US" dirty="0"/>
              <a:t>Organization innovation: The Conclusion t-shaped Ecosysteem</a:t>
            </a:r>
          </a:p>
        </p:txBody>
      </p:sp>
      <p:sp>
        <p:nvSpPr>
          <p:cNvPr id="12" name="Text Placeholder 11">
            <a:extLst>
              <a:ext uri="{FF2B5EF4-FFF2-40B4-BE49-F238E27FC236}">
                <a16:creationId xmlns:a16="http://schemas.microsoft.com/office/drawing/2014/main" id="{34649208-7AEA-AF49-9605-DBDA5C7CA800}"/>
              </a:ext>
            </a:extLst>
          </p:cNvPr>
          <p:cNvSpPr>
            <a:spLocks noGrp="1"/>
          </p:cNvSpPr>
          <p:nvPr>
            <p:ph type="body" sz="quarter" idx="16"/>
          </p:nvPr>
        </p:nvSpPr>
        <p:spPr/>
        <p:txBody>
          <a:bodyPr/>
          <a:lstStyle/>
          <a:p>
            <a:endParaRPr lang="en-US"/>
          </a:p>
        </p:txBody>
      </p:sp>
      <p:sp>
        <p:nvSpPr>
          <p:cNvPr id="11" name="Text Placeholder 10">
            <a:extLst>
              <a:ext uri="{FF2B5EF4-FFF2-40B4-BE49-F238E27FC236}">
                <a16:creationId xmlns:a16="http://schemas.microsoft.com/office/drawing/2014/main" id="{8292E8E4-83E2-200E-914F-E0A3D0C9CDEA}"/>
              </a:ext>
            </a:extLst>
          </p:cNvPr>
          <p:cNvSpPr>
            <a:spLocks noGrp="1"/>
          </p:cNvSpPr>
          <p:nvPr>
            <p:ph type="body" sz="quarter" idx="13"/>
          </p:nvPr>
        </p:nvSpPr>
        <p:spPr>
          <a:ln>
            <a:noFill/>
          </a:ln>
        </p:spPr>
        <p:txBody>
          <a:bodyPr/>
          <a:lstStyle/>
          <a:p>
            <a:endParaRPr lang="en-US" dirty="0"/>
          </a:p>
        </p:txBody>
      </p:sp>
      <p:sp>
        <p:nvSpPr>
          <p:cNvPr id="3" name="Footer Placeholder 2">
            <a:extLst>
              <a:ext uri="{FF2B5EF4-FFF2-40B4-BE49-F238E27FC236}">
                <a16:creationId xmlns:a16="http://schemas.microsoft.com/office/drawing/2014/main" id="{DA5A1C3D-FC60-626F-6E52-81359C473FD0}"/>
              </a:ext>
            </a:extLst>
          </p:cNvPr>
          <p:cNvSpPr>
            <a:spLocks noGrp="1"/>
          </p:cNvSpPr>
          <p:nvPr>
            <p:ph type="ftr" sz="quarter" idx="4294967295"/>
          </p:nvPr>
        </p:nvSpPr>
        <p:spPr>
          <a:xfrm>
            <a:off x="4968000" y="5004000"/>
            <a:ext cx="2947499"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So you want to be an IT Architect? - HBO-ICT JOB &amp; STUDENT EVENT 2023</a:t>
            </a:r>
            <a:endParaRPr lang="nl-NL" dirty="0"/>
          </a:p>
        </p:txBody>
      </p:sp>
      <p:grpSp>
        <p:nvGrpSpPr>
          <p:cNvPr id="2" name="Graphic 21">
            <a:extLst>
              <a:ext uri="{FF2B5EF4-FFF2-40B4-BE49-F238E27FC236}">
                <a16:creationId xmlns:a16="http://schemas.microsoft.com/office/drawing/2014/main" id="{B16AE097-51AF-D9CD-ACD2-3AF77CAA2D78}"/>
              </a:ext>
            </a:extLst>
          </p:cNvPr>
          <p:cNvGrpSpPr/>
          <p:nvPr/>
        </p:nvGrpSpPr>
        <p:grpSpPr>
          <a:xfrm>
            <a:off x="-290932" y="874482"/>
            <a:ext cx="12773864" cy="5542871"/>
            <a:chOff x="14422" y="1454704"/>
            <a:chExt cx="9119199" cy="2231056"/>
          </a:xfrm>
          <a:noFill/>
        </p:grpSpPr>
        <p:sp>
          <p:nvSpPr>
            <p:cNvPr id="5" name="Graphic 21">
              <a:extLst>
                <a:ext uri="{FF2B5EF4-FFF2-40B4-BE49-F238E27FC236}">
                  <a16:creationId xmlns:a16="http://schemas.microsoft.com/office/drawing/2014/main" id="{E885F2E3-22AF-F14D-86EA-B51D2A02B042}"/>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 name="Graphic 21">
              <a:extLst>
                <a:ext uri="{FF2B5EF4-FFF2-40B4-BE49-F238E27FC236}">
                  <a16:creationId xmlns:a16="http://schemas.microsoft.com/office/drawing/2014/main" id="{3C130294-3E86-B93C-D7C1-AB6156A89132}"/>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7" name="Graphic 21">
              <a:extLst>
                <a:ext uri="{FF2B5EF4-FFF2-40B4-BE49-F238E27FC236}">
                  <a16:creationId xmlns:a16="http://schemas.microsoft.com/office/drawing/2014/main" id="{FAF70472-7633-D5C6-B946-769427410E0A}"/>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6FBF7A23-F089-81C7-3C6E-87AF94C872A6}"/>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FA8EA102-1147-424A-3651-E07C2281D7B0}"/>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F68A9EF2-855F-D106-AE34-87F85E661C30}"/>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D2C5BC8F-917A-0FB7-F7C9-53F89D6A6AA1}"/>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F6CCAF88-AC7E-ACE1-51FD-EAECAE511C04}"/>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E1A0C3EF-6A4D-E3B6-D7CE-04410B417304}"/>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8144F207-33DA-4139-C9D2-A85AC7AE40DE}"/>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322E652E-6F5A-D596-E0E4-5AB48E956B73}"/>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E25BC7DF-794F-A085-9FA7-3B1FC98C76BB}"/>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BF12BD28-A03F-6A66-FA0A-B503A92114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26EC6F68-9753-2551-4DA5-F39AD9BB7D1D}"/>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5B8F45CD-01C9-CB19-C45E-16289134E685}"/>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CBBCB150-AE37-87A4-A053-C024FDBF4B01}"/>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20D594AD-D528-C203-1C6D-6F92C73E008E}"/>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99D544E7-5D81-8231-A981-363880C9052F}"/>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5EE11885-B7D0-4EC8-6E0A-0A2A8916ABE7}"/>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EA605AEB-9A7E-8C29-7A8D-CFCD96FFB5B0}"/>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8FD4BFC2-5F6B-2072-76F9-61474B89F08D}"/>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3EDFE39F-2F8A-93B2-E6AB-E765F74904B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C9E5B38F-AB73-9067-4305-FE8831C8AB29}"/>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02093979-1B0D-C150-B014-D7306FB2BA44}"/>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AE0E39C6-C208-EA30-4F69-0BEDD923E4B6}"/>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82F606D7-34CC-E9C6-4983-C846125F0D65}"/>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12A9C570-40D2-8C98-1161-3396AC6E459A}"/>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0A624C0A-D85B-1C09-A4B5-957358B8FDB6}"/>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19D5CAA7-8587-3B47-27F4-23E504CD939E}"/>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EF6F9D24-726D-7519-EF71-12A351718BE6}"/>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81424E39-F6C3-85B3-889E-23A27743D2E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D0604C22-1EAE-2F13-8F55-3FCAC1974529}"/>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6E150D19-E668-B283-99D4-0BCA7DE3C67A}"/>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4B4C08DC-5AA2-AEA6-5B07-9394055F666C}"/>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68AB31E4-CE08-C2B3-3E5C-C962781B97C3}"/>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sp>
        <p:nvSpPr>
          <p:cNvPr id="83" name="Oval 82">
            <a:extLst>
              <a:ext uri="{FF2B5EF4-FFF2-40B4-BE49-F238E27FC236}">
                <a16:creationId xmlns:a16="http://schemas.microsoft.com/office/drawing/2014/main" id="{0F93DF2F-07A8-2BEA-2E7C-97074ED214C0}"/>
              </a:ext>
            </a:extLst>
          </p:cNvPr>
          <p:cNvSpPr/>
          <p:nvPr/>
        </p:nvSpPr>
        <p:spPr>
          <a:xfrm>
            <a:off x="1609726" y="2257426"/>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4" name="Oval 83">
            <a:extLst>
              <a:ext uri="{FF2B5EF4-FFF2-40B4-BE49-F238E27FC236}">
                <a16:creationId xmlns:a16="http://schemas.microsoft.com/office/drawing/2014/main" id="{CFF1717C-D10F-BB0D-001A-4FB317F49FBF}"/>
              </a:ext>
            </a:extLst>
          </p:cNvPr>
          <p:cNvSpPr/>
          <p:nvPr/>
        </p:nvSpPr>
        <p:spPr>
          <a:xfrm>
            <a:off x="2" y="2257425"/>
            <a:ext cx="444575" cy="42227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5" name="Oval 84">
            <a:extLst>
              <a:ext uri="{FF2B5EF4-FFF2-40B4-BE49-F238E27FC236}">
                <a16:creationId xmlns:a16="http://schemas.microsoft.com/office/drawing/2014/main" id="{0A0E60A9-BA82-D3F4-CC4B-36C16C3F7FA8}"/>
              </a:ext>
            </a:extLst>
          </p:cNvPr>
          <p:cNvSpPr/>
          <p:nvPr/>
        </p:nvSpPr>
        <p:spPr>
          <a:xfrm>
            <a:off x="2218920" y="3779327"/>
            <a:ext cx="581025" cy="514351"/>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6" name="Oval 85">
            <a:extLst>
              <a:ext uri="{FF2B5EF4-FFF2-40B4-BE49-F238E27FC236}">
                <a16:creationId xmlns:a16="http://schemas.microsoft.com/office/drawing/2014/main" id="{8979D116-B498-8378-A1DD-3A67EFE1EB40}"/>
              </a:ext>
            </a:extLst>
          </p:cNvPr>
          <p:cNvSpPr/>
          <p:nvPr/>
        </p:nvSpPr>
        <p:spPr>
          <a:xfrm>
            <a:off x="3381042" y="3500262"/>
            <a:ext cx="581025" cy="514351"/>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7" name="Oval 86">
            <a:extLst>
              <a:ext uri="{FF2B5EF4-FFF2-40B4-BE49-F238E27FC236}">
                <a16:creationId xmlns:a16="http://schemas.microsoft.com/office/drawing/2014/main" id="{228C5EE6-A37E-40DE-AC91-7C43B958A5BB}"/>
              </a:ext>
            </a:extLst>
          </p:cNvPr>
          <p:cNvSpPr/>
          <p:nvPr/>
        </p:nvSpPr>
        <p:spPr>
          <a:xfrm>
            <a:off x="2800016" y="4666410"/>
            <a:ext cx="934587" cy="7657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8" name="Oval 87">
            <a:extLst>
              <a:ext uri="{FF2B5EF4-FFF2-40B4-BE49-F238E27FC236}">
                <a16:creationId xmlns:a16="http://schemas.microsoft.com/office/drawing/2014/main" id="{2A57054D-F3BC-BC70-8E6A-C0B7D4CF6689}"/>
              </a:ext>
            </a:extLst>
          </p:cNvPr>
          <p:cNvSpPr/>
          <p:nvPr/>
        </p:nvSpPr>
        <p:spPr>
          <a:xfrm>
            <a:off x="4556082" y="4014611"/>
            <a:ext cx="581025" cy="514351"/>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9" name="Oval 88">
            <a:extLst>
              <a:ext uri="{FF2B5EF4-FFF2-40B4-BE49-F238E27FC236}">
                <a16:creationId xmlns:a16="http://schemas.microsoft.com/office/drawing/2014/main" id="{6650D0B3-7B6E-C14C-7B3B-F79665D9E388}"/>
              </a:ext>
            </a:extLst>
          </p:cNvPr>
          <p:cNvSpPr/>
          <p:nvPr/>
        </p:nvSpPr>
        <p:spPr>
          <a:xfrm>
            <a:off x="5231756" y="2255154"/>
            <a:ext cx="581025" cy="514351"/>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0" name="Oval 89">
            <a:extLst>
              <a:ext uri="{FF2B5EF4-FFF2-40B4-BE49-F238E27FC236}">
                <a16:creationId xmlns:a16="http://schemas.microsoft.com/office/drawing/2014/main" id="{26070591-756E-E3F3-17E9-23D54587BA63}"/>
              </a:ext>
            </a:extLst>
          </p:cNvPr>
          <p:cNvSpPr/>
          <p:nvPr/>
        </p:nvSpPr>
        <p:spPr>
          <a:xfrm>
            <a:off x="6245758" y="3664626"/>
            <a:ext cx="735809" cy="629052"/>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1" name="Oval 90">
            <a:extLst>
              <a:ext uri="{FF2B5EF4-FFF2-40B4-BE49-F238E27FC236}">
                <a16:creationId xmlns:a16="http://schemas.microsoft.com/office/drawing/2014/main" id="{445A9462-3368-EFDE-495A-DA8B2465126D}"/>
              </a:ext>
            </a:extLst>
          </p:cNvPr>
          <p:cNvSpPr/>
          <p:nvPr/>
        </p:nvSpPr>
        <p:spPr>
          <a:xfrm>
            <a:off x="6726071" y="5092872"/>
            <a:ext cx="852461" cy="714435"/>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2" name="Oval 91">
            <a:extLst>
              <a:ext uri="{FF2B5EF4-FFF2-40B4-BE49-F238E27FC236}">
                <a16:creationId xmlns:a16="http://schemas.microsoft.com/office/drawing/2014/main" id="{D58B2E5B-5230-2E2C-A3BC-ACAE3E65D6F2}"/>
              </a:ext>
            </a:extLst>
          </p:cNvPr>
          <p:cNvSpPr/>
          <p:nvPr/>
        </p:nvSpPr>
        <p:spPr>
          <a:xfrm>
            <a:off x="10502034" y="1738810"/>
            <a:ext cx="581025" cy="514351"/>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3" name="Oval 92">
            <a:extLst>
              <a:ext uri="{FF2B5EF4-FFF2-40B4-BE49-F238E27FC236}">
                <a16:creationId xmlns:a16="http://schemas.microsoft.com/office/drawing/2014/main" id="{FE2E4B5E-1BEF-6957-E029-7EB89EB99687}"/>
              </a:ext>
            </a:extLst>
          </p:cNvPr>
          <p:cNvSpPr/>
          <p:nvPr/>
        </p:nvSpPr>
        <p:spPr>
          <a:xfrm>
            <a:off x="8114427" y="3223629"/>
            <a:ext cx="318957" cy="24988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4" name="Oval 93">
            <a:extLst>
              <a:ext uri="{FF2B5EF4-FFF2-40B4-BE49-F238E27FC236}">
                <a16:creationId xmlns:a16="http://schemas.microsoft.com/office/drawing/2014/main" id="{3E12C45A-72AB-12C6-DE84-CDADAFAED8E0}"/>
              </a:ext>
            </a:extLst>
          </p:cNvPr>
          <p:cNvSpPr/>
          <p:nvPr/>
        </p:nvSpPr>
        <p:spPr>
          <a:xfrm>
            <a:off x="11083059" y="2955411"/>
            <a:ext cx="835395" cy="823916"/>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5" name="Oval 94">
            <a:extLst>
              <a:ext uri="{FF2B5EF4-FFF2-40B4-BE49-F238E27FC236}">
                <a16:creationId xmlns:a16="http://schemas.microsoft.com/office/drawing/2014/main" id="{8A1968D9-B0D9-4435-D415-5393869605A3}"/>
              </a:ext>
            </a:extLst>
          </p:cNvPr>
          <p:cNvSpPr/>
          <p:nvPr/>
        </p:nvSpPr>
        <p:spPr>
          <a:xfrm>
            <a:off x="2547653" y="2359907"/>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6" name="Oval 95">
            <a:extLst>
              <a:ext uri="{FF2B5EF4-FFF2-40B4-BE49-F238E27FC236}">
                <a16:creationId xmlns:a16="http://schemas.microsoft.com/office/drawing/2014/main" id="{4633FD8B-F553-177E-9ECF-E881D4D59335}"/>
              </a:ext>
            </a:extLst>
          </p:cNvPr>
          <p:cNvSpPr/>
          <p:nvPr/>
        </p:nvSpPr>
        <p:spPr>
          <a:xfrm>
            <a:off x="8272760" y="2504343"/>
            <a:ext cx="581025" cy="514351"/>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7" name="Oval 96">
            <a:extLst>
              <a:ext uri="{FF2B5EF4-FFF2-40B4-BE49-F238E27FC236}">
                <a16:creationId xmlns:a16="http://schemas.microsoft.com/office/drawing/2014/main" id="{9C110E0C-5EAB-C5F0-DAB3-EAC230C22B00}"/>
              </a:ext>
            </a:extLst>
          </p:cNvPr>
          <p:cNvSpPr/>
          <p:nvPr/>
        </p:nvSpPr>
        <p:spPr>
          <a:xfrm>
            <a:off x="5222441" y="3414746"/>
            <a:ext cx="360215" cy="364583"/>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8" name="Oval 97">
            <a:extLst>
              <a:ext uri="{FF2B5EF4-FFF2-40B4-BE49-F238E27FC236}">
                <a16:creationId xmlns:a16="http://schemas.microsoft.com/office/drawing/2014/main" id="{39E370F3-9505-7249-CD62-8A453A7C47CE}"/>
              </a:ext>
            </a:extLst>
          </p:cNvPr>
          <p:cNvSpPr/>
          <p:nvPr/>
        </p:nvSpPr>
        <p:spPr>
          <a:xfrm>
            <a:off x="7062239" y="2512329"/>
            <a:ext cx="499140" cy="443083"/>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9" name="Oval 98">
            <a:extLst>
              <a:ext uri="{FF2B5EF4-FFF2-40B4-BE49-F238E27FC236}">
                <a16:creationId xmlns:a16="http://schemas.microsoft.com/office/drawing/2014/main" id="{679AFA88-1945-4E63-688D-22123F808CEC}"/>
              </a:ext>
            </a:extLst>
          </p:cNvPr>
          <p:cNvSpPr/>
          <p:nvPr/>
        </p:nvSpPr>
        <p:spPr>
          <a:xfrm>
            <a:off x="1108942" y="1777185"/>
            <a:ext cx="300039" cy="2905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0" name="Oval 99">
            <a:extLst>
              <a:ext uri="{FF2B5EF4-FFF2-40B4-BE49-F238E27FC236}">
                <a16:creationId xmlns:a16="http://schemas.microsoft.com/office/drawing/2014/main" id="{1355AFB4-7517-52F9-4AC3-61EC9DFFCB00}"/>
              </a:ext>
            </a:extLst>
          </p:cNvPr>
          <p:cNvSpPr/>
          <p:nvPr/>
        </p:nvSpPr>
        <p:spPr>
          <a:xfrm>
            <a:off x="597111" y="1927054"/>
            <a:ext cx="298604" cy="328549"/>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1" name="Oval 100">
            <a:extLst>
              <a:ext uri="{FF2B5EF4-FFF2-40B4-BE49-F238E27FC236}">
                <a16:creationId xmlns:a16="http://schemas.microsoft.com/office/drawing/2014/main" id="{99A0F875-FD27-5643-937E-752EABD2B260}"/>
              </a:ext>
            </a:extLst>
          </p:cNvPr>
          <p:cNvSpPr/>
          <p:nvPr/>
        </p:nvSpPr>
        <p:spPr>
          <a:xfrm>
            <a:off x="9940746" y="2615347"/>
            <a:ext cx="581025" cy="514351"/>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2" name="Afbeelding 108">
            <a:hlinkClick r:id="" action="ppaction://noaction"/>
            <a:extLst>
              <a:ext uri="{FF2B5EF4-FFF2-40B4-BE49-F238E27FC236}">
                <a16:creationId xmlns:a16="http://schemas.microsoft.com/office/drawing/2014/main" id="{B0FCC4F4-437D-2E33-3F28-A6B29A0A95C7}"/>
              </a:ext>
            </a:extLst>
          </p:cNvPr>
          <p:cNvPicPr>
            <a:picLocks noChangeAspect="1"/>
          </p:cNvPicPr>
          <p:nvPr/>
        </p:nvPicPr>
        <p:blipFill>
          <a:blip r:embed="rId4"/>
          <a:stretch>
            <a:fillRect/>
          </a:stretch>
        </p:blipFill>
        <p:spPr>
          <a:xfrm>
            <a:off x="9953749" y="1787781"/>
            <a:ext cx="863809" cy="354068"/>
          </a:xfrm>
          <a:prstGeom prst="rect">
            <a:avLst/>
          </a:prstGeom>
          <a:solidFill>
            <a:schemeClr val="bg1">
              <a:alpha val="74000"/>
            </a:schemeClr>
          </a:solidFill>
        </p:spPr>
      </p:pic>
      <p:pic>
        <p:nvPicPr>
          <p:cNvPr id="103" name="Picture 6" descr="A picture containing text, sign, clipart&#10;&#10;Description automatically generated">
            <a:extLst>
              <a:ext uri="{FF2B5EF4-FFF2-40B4-BE49-F238E27FC236}">
                <a16:creationId xmlns:a16="http://schemas.microsoft.com/office/drawing/2014/main" id="{47201B17-D0CC-1AA0-FEB3-47194B4C0422}"/>
              </a:ext>
            </a:extLst>
          </p:cNvPr>
          <p:cNvPicPr>
            <a:picLocks noChangeAspect="1"/>
          </p:cNvPicPr>
          <p:nvPr/>
        </p:nvPicPr>
        <p:blipFill>
          <a:blip r:embed="rId5"/>
          <a:stretch>
            <a:fillRect/>
          </a:stretch>
        </p:blipFill>
        <p:spPr>
          <a:xfrm>
            <a:off x="7152301" y="5382481"/>
            <a:ext cx="618184" cy="302515"/>
          </a:xfrm>
          <a:prstGeom prst="rect">
            <a:avLst/>
          </a:prstGeom>
          <a:solidFill>
            <a:schemeClr val="bg1">
              <a:alpha val="74000"/>
            </a:schemeClr>
          </a:solidFill>
        </p:spPr>
      </p:pic>
      <p:pic>
        <p:nvPicPr>
          <p:cNvPr id="104" name="Afbeelding 8" descr="Afbeelding met tekst, Lettertype, schermopname, Graphics&#10;&#10;Automatisch gegenereerde beschrijving">
            <a:extLst>
              <a:ext uri="{FF2B5EF4-FFF2-40B4-BE49-F238E27FC236}">
                <a16:creationId xmlns:a16="http://schemas.microsoft.com/office/drawing/2014/main" id="{3C8F49CE-3A2C-F676-8553-A92C6761CE38}"/>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4138906" y="2119548"/>
            <a:ext cx="1528987" cy="835863"/>
          </a:xfrm>
          <a:prstGeom prst="rect">
            <a:avLst/>
          </a:prstGeom>
          <a:solidFill>
            <a:schemeClr val="bg1">
              <a:alpha val="74000"/>
            </a:schemeClr>
          </a:solidFill>
        </p:spPr>
      </p:pic>
      <p:pic>
        <p:nvPicPr>
          <p:cNvPr id="105" name="Afbeelding 29" descr="Afbeelding met duisternis, Karmijn, rood, silhouet&#10;&#10;Automatisch gegenereerde beschrijving">
            <a:extLst>
              <a:ext uri="{FF2B5EF4-FFF2-40B4-BE49-F238E27FC236}">
                <a16:creationId xmlns:a16="http://schemas.microsoft.com/office/drawing/2014/main" id="{2F96678A-F519-3686-9D18-8C98D5A2AD0C}"/>
              </a:ext>
            </a:extLst>
          </p:cNvPr>
          <p:cNvPicPr>
            <a:picLocks noChangeAspect="1"/>
          </p:cNvPicPr>
          <p:nvPr/>
        </p:nvPicPr>
        <p:blipFill rotWithShape="1">
          <a:blip r:embed="rId7">
            <a:alphaModFix amt="85000"/>
            <a:extLst>
              <a:ext uri="{28A0092B-C50C-407E-A947-70E740481C1C}">
                <a14:useLocalDpi xmlns:a14="http://schemas.microsoft.com/office/drawing/2010/main" val="0"/>
              </a:ext>
            </a:extLst>
          </a:blip>
          <a:srcRect l="11982" t="17363" r="13921" b="22473"/>
          <a:stretch/>
        </p:blipFill>
        <p:spPr>
          <a:xfrm>
            <a:off x="2641337" y="2420407"/>
            <a:ext cx="684327" cy="333433"/>
          </a:xfrm>
          <a:prstGeom prst="rect">
            <a:avLst/>
          </a:prstGeom>
          <a:solidFill>
            <a:schemeClr val="bg1">
              <a:alpha val="74000"/>
            </a:schemeClr>
          </a:solidFill>
        </p:spPr>
      </p:pic>
      <p:pic>
        <p:nvPicPr>
          <p:cNvPr id="106" name="Picture 2" descr="TAG: Conclusion Enablement - Persberichten.com">
            <a:extLst>
              <a:ext uri="{FF2B5EF4-FFF2-40B4-BE49-F238E27FC236}">
                <a16:creationId xmlns:a16="http://schemas.microsoft.com/office/drawing/2014/main" id="{84651F89-98B2-F6E2-4FCA-7FE1A6251338}"/>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a:fillRect/>
          </a:stretch>
        </p:blipFill>
        <p:spPr bwMode="auto">
          <a:xfrm>
            <a:off x="5099162" y="3397085"/>
            <a:ext cx="781934" cy="191139"/>
          </a:xfrm>
          <a:prstGeom prst="rect">
            <a:avLst/>
          </a:prstGeom>
          <a:solidFill>
            <a:schemeClr val="bg1">
              <a:alpha val="74000"/>
            </a:schemeClr>
          </a:solidFill>
        </p:spPr>
      </p:pic>
      <p:pic>
        <p:nvPicPr>
          <p:cNvPr id="44" name="Picture 43">
            <a:extLst>
              <a:ext uri="{FF2B5EF4-FFF2-40B4-BE49-F238E27FC236}">
                <a16:creationId xmlns:a16="http://schemas.microsoft.com/office/drawing/2014/main" id="{56C44BA2-749C-22E6-884D-AB5E0A3F3BE5}"/>
              </a:ext>
            </a:extLst>
          </p:cNvPr>
          <p:cNvPicPr>
            <a:picLocks noChangeAspect="1"/>
          </p:cNvPicPr>
          <p:nvPr/>
        </p:nvPicPr>
        <p:blipFill>
          <a:blip r:embed="rId9">
            <a:alphaModFix amt="70000"/>
          </a:blip>
          <a:stretch>
            <a:fillRect/>
          </a:stretch>
        </p:blipFill>
        <p:spPr>
          <a:xfrm>
            <a:off x="1604848" y="2118766"/>
            <a:ext cx="739014" cy="364351"/>
          </a:xfrm>
          <a:prstGeom prst="rect">
            <a:avLst/>
          </a:prstGeom>
        </p:spPr>
      </p:pic>
      <p:pic>
        <p:nvPicPr>
          <p:cNvPr id="46" name="Picture 45">
            <a:extLst>
              <a:ext uri="{FF2B5EF4-FFF2-40B4-BE49-F238E27FC236}">
                <a16:creationId xmlns:a16="http://schemas.microsoft.com/office/drawing/2014/main" id="{45FA82A5-D6B8-12F4-36C4-BDB7FF1456DF}"/>
              </a:ext>
            </a:extLst>
          </p:cNvPr>
          <p:cNvPicPr>
            <a:picLocks noChangeAspect="1"/>
          </p:cNvPicPr>
          <p:nvPr/>
        </p:nvPicPr>
        <p:blipFill>
          <a:blip r:embed="rId10">
            <a:alphaModFix amt="70000"/>
          </a:blip>
          <a:stretch>
            <a:fillRect/>
          </a:stretch>
        </p:blipFill>
        <p:spPr>
          <a:xfrm>
            <a:off x="5908629" y="4236863"/>
            <a:ext cx="2035314" cy="874995"/>
          </a:xfrm>
          <a:prstGeom prst="rect">
            <a:avLst/>
          </a:prstGeom>
        </p:spPr>
      </p:pic>
      <p:pic>
        <p:nvPicPr>
          <p:cNvPr id="48" name="Snagit_SNG826">
            <a:extLst>
              <a:ext uri="{FF2B5EF4-FFF2-40B4-BE49-F238E27FC236}">
                <a16:creationId xmlns:a16="http://schemas.microsoft.com/office/drawing/2014/main" id="{18008FC5-ABAA-06C8-2DEC-68FF99804153}"/>
              </a:ext>
            </a:extLst>
          </p:cNvPr>
          <p:cNvPicPr>
            <a:picLocks noChangeAspect="1"/>
          </p:cNvPicPr>
          <p:nvPr/>
        </p:nvPicPr>
        <p:blipFill>
          <a:blip r:embed="rId11">
            <a:alphaModFix amt="70000"/>
          </a:blip>
          <a:stretch>
            <a:fillRect/>
          </a:stretch>
        </p:blipFill>
        <p:spPr>
          <a:xfrm>
            <a:off x="9801212" y="2909577"/>
            <a:ext cx="1100171" cy="330687"/>
          </a:xfrm>
          <a:prstGeom prst="rect">
            <a:avLst/>
          </a:prstGeom>
        </p:spPr>
      </p:pic>
      <p:pic>
        <p:nvPicPr>
          <p:cNvPr id="49" name="Snagit_SNG836">
            <a:extLst>
              <a:ext uri="{FF2B5EF4-FFF2-40B4-BE49-F238E27FC236}">
                <a16:creationId xmlns:a16="http://schemas.microsoft.com/office/drawing/2014/main" id="{D88EC79C-7CD6-C293-CF8E-99E2CF2124CD}"/>
              </a:ext>
            </a:extLst>
          </p:cNvPr>
          <p:cNvPicPr>
            <a:picLocks noChangeAspect="1"/>
          </p:cNvPicPr>
          <p:nvPr/>
        </p:nvPicPr>
        <p:blipFill>
          <a:blip r:embed="rId12"/>
          <a:stretch>
            <a:fillRect/>
          </a:stretch>
        </p:blipFill>
        <p:spPr>
          <a:xfrm>
            <a:off x="1721599" y="4014611"/>
            <a:ext cx="895399" cy="213003"/>
          </a:xfrm>
          <a:prstGeom prst="rect">
            <a:avLst/>
          </a:prstGeom>
        </p:spPr>
      </p:pic>
      <p:pic>
        <p:nvPicPr>
          <p:cNvPr id="50" name="Picture 49">
            <a:extLst>
              <a:ext uri="{FF2B5EF4-FFF2-40B4-BE49-F238E27FC236}">
                <a16:creationId xmlns:a16="http://schemas.microsoft.com/office/drawing/2014/main" id="{B801AA43-C057-155C-558E-731352750D0B}"/>
              </a:ext>
            </a:extLst>
          </p:cNvPr>
          <p:cNvPicPr>
            <a:picLocks noChangeAspect="1"/>
          </p:cNvPicPr>
          <p:nvPr/>
        </p:nvPicPr>
        <p:blipFill>
          <a:blip r:embed="rId13"/>
          <a:stretch>
            <a:fillRect/>
          </a:stretch>
        </p:blipFill>
        <p:spPr>
          <a:xfrm>
            <a:off x="6104754" y="3176068"/>
            <a:ext cx="372575" cy="500687"/>
          </a:xfrm>
          <a:prstGeom prst="rect">
            <a:avLst/>
          </a:prstGeom>
        </p:spPr>
      </p:pic>
      <p:pic>
        <p:nvPicPr>
          <p:cNvPr id="53" name="Picture 52">
            <a:extLst>
              <a:ext uri="{FF2B5EF4-FFF2-40B4-BE49-F238E27FC236}">
                <a16:creationId xmlns:a16="http://schemas.microsoft.com/office/drawing/2014/main" id="{FA3C539F-DECA-302F-46E2-9F7F1B7E730B}"/>
              </a:ext>
            </a:extLst>
          </p:cNvPr>
          <p:cNvPicPr>
            <a:picLocks noChangeAspect="1"/>
          </p:cNvPicPr>
          <p:nvPr/>
        </p:nvPicPr>
        <p:blipFill>
          <a:blip r:embed="rId14">
            <a:alphaModFix amt="70000"/>
          </a:blip>
          <a:stretch>
            <a:fillRect/>
          </a:stretch>
        </p:blipFill>
        <p:spPr>
          <a:xfrm>
            <a:off x="10223862" y="3509770"/>
            <a:ext cx="1517552" cy="657823"/>
          </a:xfrm>
          <a:prstGeom prst="rect">
            <a:avLst/>
          </a:prstGeom>
        </p:spPr>
      </p:pic>
      <p:pic>
        <p:nvPicPr>
          <p:cNvPr id="4" name="Picture 3">
            <a:extLst>
              <a:ext uri="{FF2B5EF4-FFF2-40B4-BE49-F238E27FC236}">
                <a16:creationId xmlns:a16="http://schemas.microsoft.com/office/drawing/2014/main" id="{D52599D0-EADC-B185-DC0E-BA2005866656}"/>
              </a:ext>
            </a:extLst>
          </p:cNvPr>
          <p:cNvPicPr>
            <a:picLocks noChangeAspect="1"/>
          </p:cNvPicPr>
          <p:nvPr/>
        </p:nvPicPr>
        <p:blipFill>
          <a:blip r:embed="rId15">
            <a:alphaModFix amt="70000"/>
          </a:blip>
          <a:stretch>
            <a:fillRect/>
          </a:stretch>
        </p:blipFill>
        <p:spPr>
          <a:xfrm>
            <a:off x="4506490" y="5220399"/>
            <a:ext cx="559748" cy="1159479"/>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EB90AC5C-1C8F-D6FD-9E51-8B4465FF757B}"/>
              </a:ext>
            </a:extLst>
          </p:cNvPr>
          <p:cNvPicPr>
            <a:picLocks noChangeAspect="1"/>
          </p:cNvPicPr>
          <p:nvPr/>
        </p:nvPicPr>
        <p:blipFill>
          <a:blip r:embed="rId16">
            <a:alphaModFix amt="70000"/>
          </a:blip>
          <a:stretch>
            <a:fillRect/>
          </a:stretch>
        </p:blipFill>
        <p:spPr>
          <a:xfrm>
            <a:off x="6267187" y="2695959"/>
            <a:ext cx="1547370" cy="267001"/>
          </a:xfrm>
          <a:prstGeom prst="rect">
            <a:avLst/>
          </a:prstGeom>
        </p:spPr>
      </p:pic>
      <p:pic>
        <p:nvPicPr>
          <p:cNvPr id="55" name="Picture 54">
            <a:extLst>
              <a:ext uri="{FF2B5EF4-FFF2-40B4-BE49-F238E27FC236}">
                <a16:creationId xmlns:a16="http://schemas.microsoft.com/office/drawing/2014/main" id="{8593CA96-A626-427B-5478-D87C5954EBFD}"/>
              </a:ext>
            </a:extLst>
          </p:cNvPr>
          <p:cNvPicPr>
            <a:picLocks noChangeAspect="1"/>
          </p:cNvPicPr>
          <p:nvPr/>
        </p:nvPicPr>
        <p:blipFill>
          <a:blip r:embed="rId17">
            <a:alphaModFix amt="70000"/>
          </a:blip>
          <a:stretch>
            <a:fillRect/>
          </a:stretch>
        </p:blipFill>
        <p:spPr>
          <a:xfrm>
            <a:off x="175136" y="2526715"/>
            <a:ext cx="814195" cy="389576"/>
          </a:xfrm>
          <a:prstGeom prst="rect">
            <a:avLst/>
          </a:prstGeom>
        </p:spPr>
      </p:pic>
      <p:pic>
        <p:nvPicPr>
          <p:cNvPr id="51" name="Picture 50">
            <a:extLst>
              <a:ext uri="{FF2B5EF4-FFF2-40B4-BE49-F238E27FC236}">
                <a16:creationId xmlns:a16="http://schemas.microsoft.com/office/drawing/2014/main" id="{2FB14F5E-7827-2281-D097-B2028F64CDA0}"/>
              </a:ext>
            </a:extLst>
          </p:cNvPr>
          <p:cNvPicPr>
            <a:picLocks noChangeAspect="1"/>
          </p:cNvPicPr>
          <p:nvPr/>
        </p:nvPicPr>
        <p:blipFill>
          <a:blip r:embed="rId18">
            <a:alphaModFix amt="85000"/>
          </a:blip>
          <a:stretch>
            <a:fillRect/>
          </a:stretch>
        </p:blipFill>
        <p:spPr>
          <a:xfrm>
            <a:off x="1326418" y="4585472"/>
            <a:ext cx="2570495" cy="562540"/>
          </a:xfrm>
          <a:prstGeom prst="rect">
            <a:avLst/>
          </a:prstGeom>
        </p:spPr>
      </p:pic>
      <p:pic>
        <p:nvPicPr>
          <p:cNvPr id="52" name="Picture 51">
            <a:extLst>
              <a:ext uri="{FF2B5EF4-FFF2-40B4-BE49-F238E27FC236}">
                <a16:creationId xmlns:a16="http://schemas.microsoft.com/office/drawing/2014/main" id="{9C1D8E07-FF1C-C449-6574-A7AB0ED0322D}"/>
              </a:ext>
            </a:extLst>
          </p:cNvPr>
          <p:cNvPicPr>
            <a:picLocks noChangeAspect="1"/>
          </p:cNvPicPr>
          <p:nvPr/>
        </p:nvPicPr>
        <p:blipFill>
          <a:blip r:embed="rId19">
            <a:alphaModFix amt="70000"/>
          </a:blip>
          <a:stretch>
            <a:fillRect/>
          </a:stretch>
        </p:blipFill>
        <p:spPr>
          <a:xfrm>
            <a:off x="228235" y="1946167"/>
            <a:ext cx="903935" cy="226640"/>
          </a:xfrm>
          <a:prstGeom prst="rect">
            <a:avLst/>
          </a:prstGeom>
        </p:spPr>
      </p:pic>
      <p:pic>
        <p:nvPicPr>
          <p:cNvPr id="54" name="Snagit_SNGOUT2102">
            <a:extLst>
              <a:ext uri="{FF2B5EF4-FFF2-40B4-BE49-F238E27FC236}">
                <a16:creationId xmlns:a16="http://schemas.microsoft.com/office/drawing/2014/main" id="{AA664267-1280-DEE0-C4EA-F428BD8ED75D}"/>
              </a:ext>
            </a:extLst>
          </p:cNvPr>
          <p:cNvPicPr>
            <a:picLocks noChangeAspect="1"/>
          </p:cNvPicPr>
          <p:nvPr/>
        </p:nvPicPr>
        <p:blipFill>
          <a:blip r:embed="rId20"/>
          <a:stretch>
            <a:fillRect/>
          </a:stretch>
        </p:blipFill>
        <p:spPr>
          <a:xfrm>
            <a:off x="10823951" y="5309153"/>
            <a:ext cx="1258431" cy="1246860"/>
          </a:xfrm>
          <a:prstGeom prst="rect">
            <a:avLst/>
          </a:prstGeom>
        </p:spPr>
      </p:pic>
      <p:pic>
        <p:nvPicPr>
          <p:cNvPr id="56" name="Picture 55">
            <a:extLst>
              <a:ext uri="{FF2B5EF4-FFF2-40B4-BE49-F238E27FC236}">
                <a16:creationId xmlns:a16="http://schemas.microsoft.com/office/drawing/2014/main" id="{583D3119-96C6-956C-8829-E51D51A9BBD1}"/>
              </a:ext>
            </a:extLst>
          </p:cNvPr>
          <p:cNvPicPr>
            <a:picLocks noChangeAspect="1"/>
          </p:cNvPicPr>
          <p:nvPr/>
        </p:nvPicPr>
        <p:blipFill>
          <a:blip r:embed="rId21"/>
          <a:stretch>
            <a:fillRect/>
          </a:stretch>
        </p:blipFill>
        <p:spPr>
          <a:xfrm>
            <a:off x="10267755" y="5177688"/>
            <a:ext cx="1211850" cy="979047"/>
          </a:xfrm>
          <a:prstGeom prst="rect">
            <a:avLst/>
          </a:prstGeom>
        </p:spPr>
      </p:pic>
      <p:pic>
        <p:nvPicPr>
          <p:cNvPr id="57" name="Picture 2">
            <a:extLst>
              <a:ext uri="{FF2B5EF4-FFF2-40B4-BE49-F238E27FC236}">
                <a16:creationId xmlns:a16="http://schemas.microsoft.com/office/drawing/2014/main" id="{63436A29-2EB3-EF01-8201-B8AF3DCF55F8}"/>
              </a:ext>
            </a:extLst>
          </p:cNvPr>
          <p:cNvPicPr>
            <a:picLocks noChangeAspect="1" noChangeArrowheads="1"/>
          </p:cNvPicPr>
          <p:nvPr/>
        </p:nvPicPr>
        <p:blipFill>
          <a:blip r:embed="rId22">
            <a:alphaModFix amt="85000"/>
            <a:extLst>
              <a:ext uri="{28A0092B-C50C-407E-A947-70E740481C1C}">
                <a14:useLocalDpi xmlns:a14="http://schemas.microsoft.com/office/drawing/2010/main" val="0"/>
              </a:ext>
            </a:extLst>
          </a:blip>
          <a:srcRect/>
          <a:stretch>
            <a:fillRect/>
          </a:stretch>
        </p:blipFill>
        <p:spPr bwMode="auto">
          <a:xfrm>
            <a:off x="2780436" y="3845605"/>
            <a:ext cx="2998489" cy="4669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41DFB3B-005C-47D6-D861-A3A7263A7AC1}"/>
              </a:ext>
            </a:extLst>
          </p:cNvPr>
          <p:cNvPicPr>
            <a:picLocks noChangeAspect="1"/>
          </p:cNvPicPr>
          <p:nvPr/>
        </p:nvPicPr>
        <p:blipFill>
          <a:blip r:embed="rId23">
            <a:alphaModFix amt="85000"/>
          </a:blip>
          <a:stretch>
            <a:fillRect/>
          </a:stretch>
        </p:blipFill>
        <p:spPr>
          <a:xfrm>
            <a:off x="8083787" y="2275472"/>
            <a:ext cx="872115" cy="363565"/>
          </a:xfrm>
          <a:prstGeom prst="rect">
            <a:avLst/>
          </a:prstGeom>
        </p:spPr>
      </p:pic>
      <p:pic>
        <p:nvPicPr>
          <p:cNvPr id="2052" name="Picture 4">
            <a:extLst>
              <a:ext uri="{FF2B5EF4-FFF2-40B4-BE49-F238E27FC236}">
                <a16:creationId xmlns:a16="http://schemas.microsoft.com/office/drawing/2014/main" id="{74549A13-B34F-0D63-C177-0CC25917CD07}"/>
              </a:ext>
            </a:extLst>
          </p:cNvPr>
          <p:cNvPicPr>
            <a:picLocks noChangeAspect="1" noChangeArrowheads="1"/>
          </p:cNvPicPr>
          <p:nvPr/>
        </p:nvPicPr>
        <p:blipFill>
          <a:blip r:embed="rId24">
            <a:alphaModFix amt="70000"/>
            <a:extLst>
              <a:ext uri="{28A0092B-C50C-407E-A947-70E740481C1C}">
                <a14:useLocalDpi xmlns:a14="http://schemas.microsoft.com/office/drawing/2010/main" val="0"/>
              </a:ext>
            </a:extLst>
          </a:blip>
          <a:srcRect/>
          <a:stretch>
            <a:fillRect/>
          </a:stretch>
        </p:blipFill>
        <p:spPr bwMode="auto">
          <a:xfrm>
            <a:off x="1721599" y="3024564"/>
            <a:ext cx="943397" cy="2381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C50E6E-B995-BEB0-10F2-B4014B622E36}"/>
              </a:ext>
            </a:extLst>
          </p:cNvPr>
          <p:cNvPicPr>
            <a:picLocks noChangeAspect="1" noChangeArrowheads="1"/>
          </p:cNvPicPr>
          <p:nvPr/>
        </p:nvPicPr>
        <p:blipFill>
          <a:blip r:embed="rId25">
            <a:alphaModFix amt="70000"/>
            <a:extLst>
              <a:ext uri="{28A0092B-C50C-407E-A947-70E740481C1C}">
                <a14:useLocalDpi xmlns:a14="http://schemas.microsoft.com/office/drawing/2010/main" val="0"/>
              </a:ext>
            </a:extLst>
          </a:blip>
          <a:srcRect/>
          <a:stretch>
            <a:fillRect/>
          </a:stretch>
        </p:blipFill>
        <p:spPr bwMode="auto">
          <a:xfrm>
            <a:off x="10881869" y="1300857"/>
            <a:ext cx="1186220" cy="2994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A7D3D2E-35AC-6642-6B22-DF288CB87D76}"/>
              </a:ext>
            </a:extLst>
          </p:cNvPr>
          <p:cNvPicPr>
            <a:picLocks noChangeAspect="1" noChangeArrowheads="1"/>
          </p:cNvPicPr>
          <p:nvPr/>
        </p:nvPicPr>
        <p:blipFill>
          <a:blip r:embed="rId26">
            <a:alphaModFix amt="70000"/>
            <a:extLst>
              <a:ext uri="{28A0092B-C50C-407E-A947-70E740481C1C}">
                <a14:useLocalDpi xmlns:a14="http://schemas.microsoft.com/office/drawing/2010/main" val="0"/>
              </a:ext>
            </a:extLst>
          </a:blip>
          <a:srcRect/>
          <a:stretch>
            <a:fillRect/>
          </a:stretch>
        </p:blipFill>
        <p:spPr bwMode="auto">
          <a:xfrm>
            <a:off x="2875973" y="3199792"/>
            <a:ext cx="1017585" cy="2381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A19E459-94B6-8C06-2ECD-03D4E4BE3984}"/>
              </a:ext>
            </a:extLst>
          </p:cNvPr>
          <p:cNvPicPr>
            <a:picLocks noChangeAspect="1"/>
          </p:cNvPicPr>
          <p:nvPr/>
        </p:nvPicPr>
        <p:blipFill>
          <a:blip r:embed="rId27">
            <a:alphaModFix amt="70000"/>
          </a:blip>
          <a:stretch>
            <a:fillRect/>
          </a:stretch>
        </p:blipFill>
        <p:spPr>
          <a:xfrm>
            <a:off x="10700443" y="2368259"/>
            <a:ext cx="1517552" cy="317646"/>
          </a:xfrm>
          <a:prstGeom prst="rect">
            <a:avLst/>
          </a:prstGeom>
        </p:spPr>
      </p:pic>
      <p:sp>
        <p:nvSpPr>
          <p:cNvPr id="43" name="Logo">
            <a:extLst>
              <a:ext uri="{FF2B5EF4-FFF2-40B4-BE49-F238E27FC236}">
                <a16:creationId xmlns:a16="http://schemas.microsoft.com/office/drawing/2014/main" id="{F9608AC5-2FE8-805E-5DFE-A52A9C35F3D8}"/>
              </a:ext>
            </a:extLst>
          </p:cNvPr>
          <p:cNvSpPr txBox="1">
            <a:spLocks/>
          </p:cNvSpPr>
          <p:nvPr/>
        </p:nvSpPr>
        <p:spPr>
          <a:xfrm>
            <a:off x="7384513" y="3107508"/>
            <a:ext cx="2800925" cy="2077659"/>
          </a:xfrm>
          <a:prstGeom prst="rect">
            <a:avLst/>
          </a:prstGeom>
          <a:blipFill>
            <a:blip r:embed="rId28">
              <a:extLst>
                <a:ext uri="{96DAC541-7B7A-43D3-8B79-37D633B846F1}">
                  <asvg:svgBlip xmlns:asvg="http://schemas.microsoft.com/office/drawing/2016/SVG/main" r:embed="rId29"/>
                </a:ext>
              </a:extLst>
            </a:blip>
            <a:stretch>
              <a:fillRect/>
            </a:stretch>
          </a:blipFill>
        </p:spPr>
        <p:txBody>
          <a:bodyPr/>
          <a:lstStyle>
            <a:lvl1pPr marL="0" indent="0"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None/>
              <a:defRPr lang="nl-NL" sz="1600" kern="1200" dirty="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a:lstStyle>
          <a:p>
            <a:r>
              <a:rPr lang="en-US"/>
              <a:t> </a:t>
            </a:r>
          </a:p>
        </p:txBody>
      </p:sp>
    </p:spTree>
    <p:extLst>
      <p:ext uri="{BB962C8B-B14F-4D97-AF65-F5344CB8AC3E}">
        <p14:creationId xmlns:p14="http://schemas.microsoft.com/office/powerpoint/2010/main" val="217963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500"/>
                                        <p:tgtEl>
                                          <p:spTgt spid="9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500"/>
                                        <p:tgtEl>
                                          <p:spTgt spid="10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fade">
                                      <p:cBhvr>
                                        <p:cTn id="73" dur="500"/>
                                        <p:tgtEl>
                                          <p:spTgt spid="103"/>
                                        </p:tgtEl>
                                      </p:cBhvr>
                                    </p:animEffect>
                                  </p:childTnLst>
                                </p:cTn>
                              </p:par>
                              <p:par>
                                <p:cTn id="74" presetID="10" presetClass="entr" presetSubtype="0" fill="hold"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fade">
                                      <p:cBhvr>
                                        <p:cTn id="76" dur="500"/>
                                        <p:tgtEl>
                                          <p:spTgt spid="106"/>
                                        </p:tgtEl>
                                      </p:cBhvr>
                                    </p:animEffect>
                                  </p:childTnLst>
                                </p:cTn>
                              </p:par>
                              <p:par>
                                <p:cTn id="77" presetID="10" presetClass="entr" presetSubtype="0" fill="hold" nodeType="withEffect">
                                  <p:stCondLst>
                                    <p:cond delay="0"/>
                                  </p:stCondLst>
                                  <p:childTnLst>
                                    <p:set>
                                      <p:cBhvr>
                                        <p:cTn id="78" dur="1" fill="hold">
                                          <p:stCondLst>
                                            <p:cond delay="0"/>
                                          </p:stCondLst>
                                        </p:cTn>
                                        <p:tgtEl>
                                          <p:spTgt spid="105"/>
                                        </p:tgtEl>
                                        <p:attrNameLst>
                                          <p:attrName>style.visibility</p:attrName>
                                        </p:attrNameLst>
                                      </p:cBhvr>
                                      <p:to>
                                        <p:strVal val="visible"/>
                                      </p:to>
                                    </p:set>
                                    <p:animEffect transition="in" filter="fade">
                                      <p:cBhvr>
                                        <p:cTn id="79" dur="500"/>
                                        <p:tgtEl>
                                          <p:spTgt spid="105"/>
                                        </p:tgtEl>
                                      </p:cBhvr>
                                    </p:animEffect>
                                  </p:childTnLst>
                                </p:cTn>
                              </p:par>
                              <p:par>
                                <p:cTn id="80" presetID="10"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fade">
                                      <p:cBhvr>
                                        <p:cTn id="82" dur="500"/>
                                        <p:tgtEl>
                                          <p:spTgt spid="10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102"/>
                                        </p:tgtEl>
                                        <p:attrNameLst>
                                          <p:attrName>style.visibility</p:attrName>
                                        </p:attrNameLst>
                                      </p:cBhvr>
                                      <p:to>
                                        <p:strVal val="visible"/>
                                      </p:to>
                                    </p:set>
                                    <p:animEffect transition="in" filter="fade">
                                      <p:cBhvr>
                                        <p:cTn id="88" dur="500"/>
                                        <p:tgtEl>
                                          <p:spTgt spid="102"/>
                                        </p:tgtEl>
                                      </p:cBhvr>
                                    </p:animEffect>
                                  </p:childTnLst>
                                </p:cTn>
                              </p:par>
                              <p:par>
                                <p:cTn id="89" presetID="1" presetClass="entr" presetSubtype="0"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0" presetClass="entr" presetSubtype="0"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par>
                                <p:cTn id="97" presetID="10" presetClass="entr" presetSubtype="0"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par>
                                <p:cTn id="100" presetID="10" presetClass="entr" presetSubtype="0" fill="hold"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500"/>
                                        <p:tgtEl>
                                          <p:spTgt spid="53"/>
                                        </p:tgtEl>
                                      </p:cBhvr>
                                    </p:animEffect>
                                  </p:childTnLst>
                                </p:cTn>
                              </p:par>
                              <p:par>
                                <p:cTn id="103" presetID="10" presetClass="entr" presetSubtype="0" fill="hold" nodeType="withEffect">
                                  <p:stCondLst>
                                    <p:cond delay="0"/>
                                  </p:stCondLst>
                                  <p:childTnLst>
                                    <p:set>
                                      <p:cBhvr>
                                        <p:cTn id="104" dur="1" fill="hold">
                                          <p:stCondLst>
                                            <p:cond delay="0"/>
                                          </p:stCondLst>
                                        </p:cTn>
                                        <p:tgtEl>
                                          <p:spTgt spid="50"/>
                                        </p:tgtEl>
                                        <p:attrNameLst>
                                          <p:attrName>style.visibility</p:attrName>
                                        </p:attrNameLst>
                                      </p:cBhvr>
                                      <p:to>
                                        <p:strVal val="visible"/>
                                      </p:to>
                                    </p:set>
                                    <p:animEffect transition="in" filter="fade">
                                      <p:cBhvr>
                                        <p:cTn id="105" dur="500"/>
                                        <p:tgtEl>
                                          <p:spTgt spid="50"/>
                                        </p:tgtEl>
                                      </p:cBhvr>
                                    </p:animEffect>
                                  </p:childTnLst>
                                </p:cTn>
                              </p:par>
                              <p:par>
                                <p:cTn id="106" presetID="10" presetClass="entr" presetSubtype="0" fill="hold" nodeType="withEffect">
                                  <p:stCondLst>
                                    <p:cond delay="0"/>
                                  </p:stCondLst>
                                  <p:childTnLst>
                                    <p:set>
                                      <p:cBhvr>
                                        <p:cTn id="107" dur="1" fill="hold">
                                          <p:stCondLst>
                                            <p:cond delay="0"/>
                                          </p:stCondLst>
                                        </p:cTn>
                                        <p:tgtEl>
                                          <p:spTgt spid="48"/>
                                        </p:tgtEl>
                                        <p:attrNameLst>
                                          <p:attrName>style.visibility</p:attrName>
                                        </p:attrNameLst>
                                      </p:cBhvr>
                                      <p:to>
                                        <p:strVal val="visible"/>
                                      </p:to>
                                    </p:set>
                                    <p:animEffect transition="in" filter="fade">
                                      <p:cBhvr>
                                        <p:cTn id="108" dur="500"/>
                                        <p:tgtEl>
                                          <p:spTgt spid="48"/>
                                        </p:tgtEl>
                                      </p:cBhvr>
                                    </p:animEffect>
                                  </p:childTnLst>
                                </p:cTn>
                              </p:par>
                              <p:par>
                                <p:cTn id="109" presetID="1" presetClass="entr" presetSubtype="0" fill="hold" nodeType="withEffect">
                                  <p:stCondLst>
                                    <p:cond delay="0"/>
                                  </p:stCondLst>
                                  <p:childTnLst>
                                    <p:set>
                                      <p:cBhvr>
                                        <p:cTn id="110" dur="1" fill="hold">
                                          <p:stCondLst>
                                            <p:cond delay="0"/>
                                          </p:stCondLst>
                                        </p:cTn>
                                        <p:tgtEl>
                                          <p:spTgt spid="45"/>
                                        </p:tgtEl>
                                        <p:attrNameLst>
                                          <p:attrName>style.visibility</p:attrName>
                                        </p:attrNameLst>
                                      </p:cBhvr>
                                      <p:to>
                                        <p:strVal val="visible"/>
                                      </p:to>
                                    </p:set>
                                  </p:childTnLst>
                                </p:cTn>
                              </p:par>
                              <p:par>
                                <p:cTn id="111" presetID="42" presetClass="entr" presetSubtype="0" fill="hold" nodeType="withEffect">
                                  <p:stCondLst>
                                    <p:cond delay="0"/>
                                  </p:stCondLst>
                                  <p:childTnLst>
                                    <p:set>
                                      <p:cBhvr>
                                        <p:cTn id="112" dur="1" fill="hold">
                                          <p:stCondLst>
                                            <p:cond delay="0"/>
                                          </p:stCondLst>
                                        </p:cTn>
                                        <p:tgtEl>
                                          <p:spTgt spid="52"/>
                                        </p:tgtEl>
                                        <p:attrNameLst>
                                          <p:attrName>style.visibility</p:attrName>
                                        </p:attrNameLst>
                                      </p:cBhvr>
                                      <p:to>
                                        <p:strVal val="visible"/>
                                      </p:to>
                                    </p:set>
                                    <p:animEffect transition="in" filter="fade">
                                      <p:cBhvr>
                                        <p:cTn id="113" dur="1000"/>
                                        <p:tgtEl>
                                          <p:spTgt spid="52"/>
                                        </p:tgtEl>
                                      </p:cBhvr>
                                    </p:animEffect>
                                    <p:anim calcmode="lin" valueType="num">
                                      <p:cBhvr>
                                        <p:cTn id="114" dur="1000" fill="hold"/>
                                        <p:tgtEl>
                                          <p:spTgt spid="52"/>
                                        </p:tgtEl>
                                        <p:attrNameLst>
                                          <p:attrName>ppt_x</p:attrName>
                                        </p:attrNameLst>
                                      </p:cBhvr>
                                      <p:tavLst>
                                        <p:tav tm="0">
                                          <p:val>
                                            <p:strVal val="#ppt_x"/>
                                          </p:val>
                                        </p:tav>
                                        <p:tav tm="100000">
                                          <p:val>
                                            <p:strVal val="#ppt_x"/>
                                          </p:val>
                                        </p:tav>
                                      </p:tavLst>
                                    </p:anim>
                                    <p:anim calcmode="lin" valueType="num">
                                      <p:cBhvr>
                                        <p:cTn id="115" dur="1000" fill="hold"/>
                                        <p:tgtEl>
                                          <p:spTgt spid="52"/>
                                        </p:tgtEl>
                                        <p:attrNameLst>
                                          <p:attrName>ppt_y</p:attrName>
                                        </p:attrNameLst>
                                      </p:cBhvr>
                                      <p:tavLst>
                                        <p:tav tm="0">
                                          <p:val>
                                            <p:strVal val="#ppt_y+.1"/>
                                          </p:val>
                                        </p:tav>
                                        <p:tav tm="100000">
                                          <p:val>
                                            <p:strVal val="#ppt_y"/>
                                          </p:val>
                                        </p:tav>
                                      </p:tavLst>
                                    </p:anim>
                                  </p:childTnLst>
                                </p:cTn>
                              </p:par>
                              <p:par>
                                <p:cTn id="116" presetID="1" presetClass="entr" presetSubtype="0" fill="hold" nodeType="withEffect">
                                  <p:stCondLst>
                                    <p:cond delay="0"/>
                                  </p:stCondLst>
                                  <p:childTnLst>
                                    <p:set>
                                      <p:cBhvr>
                                        <p:cTn id="117" dur="1" fill="hold">
                                          <p:stCondLst>
                                            <p:cond delay="0"/>
                                          </p:stCondLst>
                                        </p:cTn>
                                        <p:tgtEl>
                                          <p:spTgt spid="51"/>
                                        </p:tgtEl>
                                        <p:attrNameLst>
                                          <p:attrName>style.visibility</p:attrName>
                                        </p:attrNameLst>
                                      </p:cBhvr>
                                      <p:to>
                                        <p:strVal val="visible"/>
                                      </p:to>
                                    </p:set>
                                  </p:childTnLst>
                                </p:cTn>
                              </p:par>
                              <p:par>
                                <p:cTn id="118" presetID="1" presetClass="entr" presetSubtype="0" fill="hold" nodeType="withEffect">
                                  <p:stCondLst>
                                    <p:cond delay="0"/>
                                  </p:stCondLst>
                                  <p:childTnLst>
                                    <p:set>
                                      <p:cBhvr>
                                        <p:cTn id="119" dur="1" fill="hold">
                                          <p:stCondLst>
                                            <p:cond delay="0"/>
                                          </p:stCondLst>
                                        </p:cTn>
                                        <p:tgtEl>
                                          <p:spTgt spid="59"/>
                                        </p:tgtEl>
                                        <p:attrNameLst>
                                          <p:attrName>style.visibility</p:attrName>
                                        </p:attrNameLst>
                                      </p:cBhvr>
                                      <p:to>
                                        <p:strVal val="visible"/>
                                      </p:to>
                                    </p:set>
                                  </p:childTnLst>
                                </p:cTn>
                              </p:par>
                              <p:par>
                                <p:cTn id="120" presetID="10" presetClass="entr" presetSubtype="0" fill="hold" nodeType="withEffect">
                                  <p:stCondLst>
                                    <p:cond delay="0"/>
                                  </p:stCondLst>
                                  <p:childTnLst>
                                    <p:set>
                                      <p:cBhvr>
                                        <p:cTn id="121" dur="1" fill="hold">
                                          <p:stCondLst>
                                            <p:cond delay="0"/>
                                          </p:stCondLst>
                                        </p:cTn>
                                        <p:tgtEl>
                                          <p:spTgt spid="2054"/>
                                        </p:tgtEl>
                                        <p:attrNameLst>
                                          <p:attrName>style.visibility</p:attrName>
                                        </p:attrNameLst>
                                      </p:cBhvr>
                                      <p:to>
                                        <p:strVal val="visible"/>
                                      </p:to>
                                    </p:set>
                                    <p:animEffect transition="in" filter="fade">
                                      <p:cBhvr>
                                        <p:cTn id="122" dur="500"/>
                                        <p:tgtEl>
                                          <p:spTgt spid="2054"/>
                                        </p:tgtEl>
                                      </p:cBhvr>
                                    </p:animEffect>
                                  </p:childTnLst>
                                </p:cTn>
                              </p:par>
                              <p:par>
                                <p:cTn id="123" presetID="10" presetClass="entr" presetSubtype="0" fill="hold" nodeType="withEffect">
                                  <p:stCondLst>
                                    <p:cond delay="0"/>
                                  </p:stCondLst>
                                  <p:childTnLst>
                                    <p:set>
                                      <p:cBhvr>
                                        <p:cTn id="124" dur="1" fill="hold">
                                          <p:stCondLst>
                                            <p:cond delay="0"/>
                                          </p:stCondLst>
                                        </p:cTn>
                                        <p:tgtEl>
                                          <p:spTgt spid="2052"/>
                                        </p:tgtEl>
                                        <p:attrNameLst>
                                          <p:attrName>style.visibility</p:attrName>
                                        </p:attrNameLst>
                                      </p:cBhvr>
                                      <p:to>
                                        <p:strVal val="visible"/>
                                      </p:to>
                                    </p:set>
                                    <p:animEffect transition="in" filter="fade">
                                      <p:cBhvr>
                                        <p:cTn id="125" dur="500"/>
                                        <p:tgtEl>
                                          <p:spTgt spid="2052"/>
                                        </p:tgtEl>
                                      </p:cBhvr>
                                    </p:animEffect>
                                  </p:childTnLst>
                                </p:cTn>
                              </p:par>
                              <p:par>
                                <p:cTn id="126" presetID="53" presetClass="entr" presetSubtype="16" fill="hold" nodeType="withEffect">
                                  <p:stCondLst>
                                    <p:cond delay="0"/>
                                  </p:stCondLst>
                                  <p:childTnLst>
                                    <p:set>
                                      <p:cBhvr>
                                        <p:cTn id="127" dur="1" fill="hold">
                                          <p:stCondLst>
                                            <p:cond delay="0"/>
                                          </p:stCondLst>
                                        </p:cTn>
                                        <p:tgtEl>
                                          <p:spTgt spid="57"/>
                                        </p:tgtEl>
                                        <p:attrNameLst>
                                          <p:attrName>style.visibility</p:attrName>
                                        </p:attrNameLst>
                                      </p:cBhvr>
                                      <p:to>
                                        <p:strVal val="visible"/>
                                      </p:to>
                                    </p:set>
                                    <p:anim calcmode="lin" valueType="num">
                                      <p:cBhvr>
                                        <p:cTn id="128" dur="1250" fill="hold"/>
                                        <p:tgtEl>
                                          <p:spTgt spid="57"/>
                                        </p:tgtEl>
                                        <p:attrNameLst>
                                          <p:attrName>ppt_w</p:attrName>
                                        </p:attrNameLst>
                                      </p:cBhvr>
                                      <p:tavLst>
                                        <p:tav tm="0">
                                          <p:val>
                                            <p:fltVal val="0"/>
                                          </p:val>
                                        </p:tav>
                                        <p:tav tm="100000">
                                          <p:val>
                                            <p:strVal val="#ppt_w"/>
                                          </p:val>
                                        </p:tav>
                                      </p:tavLst>
                                    </p:anim>
                                    <p:anim calcmode="lin" valueType="num">
                                      <p:cBhvr>
                                        <p:cTn id="129" dur="1250" fill="hold"/>
                                        <p:tgtEl>
                                          <p:spTgt spid="57"/>
                                        </p:tgtEl>
                                        <p:attrNameLst>
                                          <p:attrName>ppt_h</p:attrName>
                                        </p:attrNameLst>
                                      </p:cBhvr>
                                      <p:tavLst>
                                        <p:tav tm="0">
                                          <p:val>
                                            <p:fltVal val="0"/>
                                          </p:val>
                                        </p:tav>
                                        <p:tav tm="100000">
                                          <p:val>
                                            <p:strVal val="#ppt_h"/>
                                          </p:val>
                                        </p:tav>
                                      </p:tavLst>
                                    </p:anim>
                                    <p:animEffect transition="in" filter="fade">
                                      <p:cBhvr>
                                        <p:cTn id="130" dur="1250"/>
                                        <p:tgtEl>
                                          <p:spTgt spid="57"/>
                                        </p:tgtEl>
                                      </p:cBhvr>
                                    </p:animEffect>
                                  </p:childTnLst>
                                </p:cTn>
                              </p:par>
                              <p:par>
                                <p:cTn id="131" presetID="42" presetClass="entr" presetSubtype="0" fill="hold" nodeType="withEffect">
                                  <p:stCondLst>
                                    <p:cond delay="0"/>
                                  </p:stCondLst>
                                  <p:childTnLst>
                                    <p:set>
                                      <p:cBhvr>
                                        <p:cTn id="132" dur="1" fill="hold">
                                          <p:stCondLst>
                                            <p:cond delay="0"/>
                                          </p:stCondLst>
                                        </p:cTn>
                                        <p:tgtEl>
                                          <p:spTgt spid="2056"/>
                                        </p:tgtEl>
                                        <p:attrNameLst>
                                          <p:attrName>style.visibility</p:attrName>
                                        </p:attrNameLst>
                                      </p:cBhvr>
                                      <p:to>
                                        <p:strVal val="visible"/>
                                      </p:to>
                                    </p:set>
                                    <p:animEffect transition="in" filter="fade">
                                      <p:cBhvr>
                                        <p:cTn id="133" dur="1000"/>
                                        <p:tgtEl>
                                          <p:spTgt spid="2056"/>
                                        </p:tgtEl>
                                      </p:cBhvr>
                                    </p:animEffect>
                                    <p:anim calcmode="lin" valueType="num">
                                      <p:cBhvr>
                                        <p:cTn id="134" dur="1000" fill="hold"/>
                                        <p:tgtEl>
                                          <p:spTgt spid="2056"/>
                                        </p:tgtEl>
                                        <p:attrNameLst>
                                          <p:attrName>ppt_x</p:attrName>
                                        </p:attrNameLst>
                                      </p:cBhvr>
                                      <p:tavLst>
                                        <p:tav tm="0">
                                          <p:val>
                                            <p:strVal val="#ppt_x"/>
                                          </p:val>
                                        </p:tav>
                                        <p:tav tm="100000">
                                          <p:val>
                                            <p:strVal val="#ppt_x"/>
                                          </p:val>
                                        </p:tav>
                                      </p:tavLst>
                                    </p:anim>
                                    <p:anim calcmode="lin" valueType="num">
                                      <p:cBhvr>
                                        <p:cTn id="135" dur="1000" fill="hold"/>
                                        <p:tgtEl>
                                          <p:spTgt spid="2056"/>
                                        </p:tgtEl>
                                        <p:attrNameLst>
                                          <p:attrName>ppt_y</p:attrName>
                                        </p:attrNameLst>
                                      </p:cBhvr>
                                      <p:tavLst>
                                        <p:tav tm="0">
                                          <p:val>
                                            <p:strVal val="#ppt_y+.1"/>
                                          </p:val>
                                        </p:tav>
                                        <p:tav tm="100000">
                                          <p:val>
                                            <p:strVal val="#ppt_y"/>
                                          </p:val>
                                        </p:tav>
                                      </p:tavLst>
                                    </p:anim>
                                  </p:childTnLst>
                                </p:cTn>
                              </p:par>
                              <p:par>
                                <p:cTn id="136" presetID="10" presetClass="entr" presetSubtype="0" fill="hold" nodeType="withEffect">
                                  <p:stCondLst>
                                    <p:cond delay="0"/>
                                  </p:stCondLst>
                                  <p:childTnLst>
                                    <p:set>
                                      <p:cBhvr>
                                        <p:cTn id="137" dur="1" fill="hold">
                                          <p:stCondLst>
                                            <p:cond delay="0"/>
                                          </p:stCondLst>
                                        </p:cTn>
                                        <p:tgtEl>
                                          <p:spTgt spid="61"/>
                                        </p:tgtEl>
                                        <p:attrNameLst>
                                          <p:attrName>style.visibility</p:attrName>
                                        </p:attrNameLst>
                                      </p:cBhvr>
                                      <p:to>
                                        <p:strVal val="visible"/>
                                      </p:to>
                                    </p:set>
                                    <p:animEffect transition="in" filter="fade">
                                      <p:cBhvr>
                                        <p:cTn id="138" dur="500"/>
                                        <p:tgtEl>
                                          <p:spTgt spid="61"/>
                                        </p:tgtEl>
                                      </p:cBhvr>
                                    </p:animEffect>
                                  </p:childTnLst>
                                </p:cTn>
                              </p:par>
                            </p:childTnLst>
                          </p:cTn>
                        </p:par>
                      </p:childTnLst>
                    </p:cTn>
                  </p:par>
                  <p:par>
                    <p:cTn id="139" fill="hold">
                      <p:stCondLst>
                        <p:cond delay="indefinite"/>
                      </p:stCondLst>
                      <p:childTnLst>
                        <p:par>
                          <p:cTn id="140" fill="hold">
                            <p:stCondLst>
                              <p:cond delay="0"/>
                            </p:stCondLst>
                            <p:childTnLst>
                              <p:par>
                                <p:cTn id="141" presetID="2" presetClass="entr" presetSubtype="4" fill="hold" nodeType="clickEffect">
                                  <p:stCondLst>
                                    <p:cond delay="0"/>
                                  </p:stCondLst>
                                  <p:childTnLst>
                                    <p:set>
                                      <p:cBhvr>
                                        <p:cTn id="142" dur="1" fill="hold">
                                          <p:stCondLst>
                                            <p:cond delay="0"/>
                                          </p:stCondLst>
                                        </p:cTn>
                                        <p:tgtEl>
                                          <p:spTgt spid="56"/>
                                        </p:tgtEl>
                                        <p:attrNameLst>
                                          <p:attrName>style.visibility</p:attrName>
                                        </p:attrNameLst>
                                      </p:cBhvr>
                                      <p:to>
                                        <p:strVal val="visible"/>
                                      </p:to>
                                    </p:set>
                                    <p:anim calcmode="lin" valueType="num">
                                      <p:cBhvr additive="base">
                                        <p:cTn id="143" dur="500" fill="hold"/>
                                        <p:tgtEl>
                                          <p:spTgt spid="56"/>
                                        </p:tgtEl>
                                        <p:attrNameLst>
                                          <p:attrName>ppt_x</p:attrName>
                                        </p:attrNameLst>
                                      </p:cBhvr>
                                      <p:tavLst>
                                        <p:tav tm="0">
                                          <p:val>
                                            <p:strVal val="#ppt_x"/>
                                          </p:val>
                                        </p:tav>
                                        <p:tav tm="100000">
                                          <p:val>
                                            <p:strVal val="#ppt_x"/>
                                          </p:val>
                                        </p:tav>
                                      </p:tavLst>
                                    </p:anim>
                                    <p:anim calcmode="lin" valueType="num">
                                      <p:cBhvr additive="base">
                                        <p:cTn id="144" dur="500" fill="hold"/>
                                        <p:tgtEl>
                                          <p:spTgt spid="56"/>
                                        </p:tgtEl>
                                        <p:attrNameLst>
                                          <p:attrName>ppt_y</p:attrName>
                                        </p:attrNameLst>
                                      </p:cBhvr>
                                      <p:tavLst>
                                        <p:tav tm="0">
                                          <p:val>
                                            <p:strVal val="1+#ppt_h/2"/>
                                          </p:val>
                                        </p:tav>
                                        <p:tav tm="100000">
                                          <p:val>
                                            <p:strVal val="#ppt_y"/>
                                          </p:val>
                                        </p:tav>
                                      </p:tavLst>
                                    </p:anim>
                                  </p:childTnLst>
                                </p:cTn>
                              </p:par>
                              <p:par>
                                <p:cTn id="145" presetID="2" presetClass="entr" presetSubtype="4" fill="hold" nodeType="withEffect">
                                  <p:stCondLst>
                                    <p:cond delay="0"/>
                                  </p:stCondLst>
                                  <p:childTnLst>
                                    <p:set>
                                      <p:cBhvr>
                                        <p:cTn id="146" dur="1" fill="hold">
                                          <p:stCondLst>
                                            <p:cond delay="0"/>
                                          </p:stCondLst>
                                        </p:cTn>
                                        <p:tgtEl>
                                          <p:spTgt spid="54"/>
                                        </p:tgtEl>
                                        <p:attrNameLst>
                                          <p:attrName>style.visibility</p:attrName>
                                        </p:attrNameLst>
                                      </p:cBhvr>
                                      <p:to>
                                        <p:strVal val="visible"/>
                                      </p:to>
                                    </p:set>
                                    <p:anim calcmode="lin" valueType="num">
                                      <p:cBhvr additive="base">
                                        <p:cTn id="147" dur="500" fill="hold"/>
                                        <p:tgtEl>
                                          <p:spTgt spid="54"/>
                                        </p:tgtEl>
                                        <p:attrNameLst>
                                          <p:attrName>ppt_x</p:attrName>
                                        </p:attrNameLst>
                                      </p:cBhvr>
                                      <p:tavLst>
                                        <p:tav tm="0">
                                          <p:val>
                                            <p:strVal val="#ppt_x"/>
                                          </p:val>
                                        </p:tav>
                                        <p:tav tm="100000">
                                          <p:val>
                                            <p:strVal val="#ppt_x"/>
                                          </p:val>
                                        </p:tav>
                                      </p:tavLst>
                                    </p:anim>
                                    <p:anim calcmode="lin" valueType="num">
                                      <p:cBhvr additive="base">
                                        <p:cTn id="148"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4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3A44D1C-1E33-E012-8810-E3E897981A7D}"/>
              </a:ext>
            </a:extLst>
          </p:cNvPr>
          <p:cNvPicPr>
            <a:picLocks noChangeAspect="1"/>
          </p:cNvPicPr>
          <p:nvPr/>
        </p:nvPicPr>
        <p:blipFill>
          <a:blip r:embed="rId2"/>
          <a:stretch>
            <a:fillRect/>
          </a:stretch>
        </p:blipFill>
        <p:spPr>
          <a:xfrm>
            <a:off x="1612900" y="2686050"/>
            <a:ext cx="8966200" cy="1485900"/>
          </a:xfrm>
          <a:prstGeom prst="rect">
            <a:avLst/>
          </a:prstGeom>
        </p:spPr>
      </p:pic>
      <p:sp>
        <p:nvSpPr>
          <p:cNvPr id="23" name="Rectangle 22">
            <a:extLst>
              <a:ext uri="{FF2B5EF4-FFF2-40B4-BE49-F238E27FC236}">
                <a16:creationId xmlns:a16="http://schemas.microsoft.com/office/drawing/2014/main" id="{9AD6AA48-B457-4EFE-8478-4CF74504630B}"/>
              </a:ext>
            </a:extLst>
          </p:cNvPr>
          <p:cNvSpPr/>
          <p:nvPr/>
        </p:nvSpPr>
        <p:spPr>
          <a:xfrm>
            <a:off x="0" y="4850777"/>
            <a:ext cx="12192000" cy="8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4" name="Rectangle 3">
            <a:extLst>
              <a:ext uri="{FF2B5EF4-FFF2-40B4-BE49-F238E27FC236}">
                <a16:creationId xmlns:a16="http://schemas.microsoft.com/office/drawing/2014/main" id="{CFFBA644-57B3-4D47-AF6A-312AB3E06748}"/>
              </a:ext>
            </a:extLst>
          </p:cNvPr>
          <p:cNvSpPr/>
          <p:nvPr/>
        </p:nvSpPr>
        <p:spPr>
          <a:xfrm>
            <a:off x="11974818" y="6672000"/>
            <a:ext cx="181623" cy="144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rgbClr val="FFFFFF"/>
              </a:solidFill>
              <a:latin typeface="Arial" panose="020B0604020202020204"/>
            </a:endParaRPr>
          </a:p>
        </p:txBody>
      </p:sp>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3"/>
          <a:stretch>
            <a:fillRect/>
          </a:stretch>
        </p:blipFill>
        <p:spPr>
          <a:xfrm>
            <a:off x="6344404" y="4116971"/>
            <a:ext cx="559192" cy="504756"/>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E52D969-9C6E-48FB-B141-00EDF3195ACA}"/>
              </a:ext>
            </a:extLst>
          </p:cNvPr>
          <p:cNvSpPr/>
          <p:nvPr/>
        </p:nvSpPr>
        <p:spPr>
          <a:xfrm>
            <a:off x="614557" y="138771"/>
            <a:ext cx="3072780" cy="8425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Arial" panose="020B0604020202020204"/>
            </a:endParaRPr>
          </a:p>
        </p:txBody>
      </p:sp>
      <p:sp>
        <p:nvSpPr>
          <p:cNvPr id="18" name="Speech Bubble: Rectangle 17">
            <a:extLst>
              <a:ext uri="{FF2B5EF4-FFF2-40B4-BE49-F238E27FC236}">
                <a16:creationId xmlns:a16="http://schemas.microsoft.com/office/drawing/2014/main" id="{F44C8120-8DC0-417A-8AEC-B09FED9D7EAE}"/>
              </a:ext>
            </a:extLst>
          </p:cNvPr>
          <p:cNvSpPr/>
          <p:nvPr/>
        </p:nvSpPr>
        <p:spPr>
          <a:xfrm>
            <a:off x="1082438" y="1707363"/>
            <a:ext cx="2754457" cy="694037"/>
          </a:xfrm>
          <a:prstGeom prst="wedgeRectCallout">
            <a:avLst>
              <a:gd name="adj1" fmla="val 41819"/>
              <a:gd name="adj2" fmla="val 1349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Founded in 1997 (and 1969, 1991, 2015, …) </a:t>
            </a:r>
          </a:p>
        </p:txBody>
      </p:sp>
      <p:sp>
        <p:nvSpPr>
          <p:cNvPr id="31" name="Speech Bubble: Rectangle 30">
            <a:extLst>
              <a:ext uri="{FF2B5EF4-FFF2-40B4-BE49-F238E27FC236}">
                <a16:creationId xmlns:a16="http://schemas.microsoft.com/office/drawing/2014/main" id="{FA566D03-DA66-47C8-85AF-7869A2DE90DD}"/>
              </a:ext>
            </a:extLst>
          </p:cNvPr>
          <p:cNvSpPr/>
          <p:nvPr/>
        </p:nvSpPr>
        <p:spPr>
          <a:xfrm>
            <a:off x="5283602" y="1554205"/>
            <a:ext cx="2121604" cy="687135"/>
          </a:xfrm>
          <a:prstGeom prst="wedgeRectCallout">
            <a:avLst>
              <a:gd name="adj1" fmla="val -33481"/>
              <a:gd name="adj2" fmla="val 166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2800 colleagues – 20+ nationalities</a:t>
            </a:r>
          </a:p>
        </p:txBody>
      </p:sp>
      <p:sp>
        <p:nvSpPr>
          <p:cNvPr id="33" name="Speech Bubble: Rectangle 32">
            <a:extLst>
              <a:ext uri="{FF2B5EF4-FFF2-40B4-BE49-F238E27FC236}">
                <a16:creationId xmlns:a16="http://schemas.microsoft.com/office/drawing/2014/main" id="{B7588114-2434-4B47-B32B-5B20CD3FE224}"/>
              </a:ext>
            </a:extLst>
          </p:cNvPr>
          <p:cNvSpPr/>
          <p:nvPr/>
        </p:nvSpPr>
        <p:spPr>
          <a:xfrm>
            <a:off x="317191" y="4038765"/>
            <a:ext cx="2413003" cy="1041216"/>
          </a:xfrm>
          <a:prstGeom prst="wedgeRectCallout">
            <a:avLst>
              <a:gd name="adj1" fmla="val 76663"/>
              <a:gd name="adj2" fmla="val -681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Partnering with large vendors and open source projects</a:t>
            </a:r>
          </a:p>
        </p:txBody>
      </p:sp>
      <p:pic>
        <p:nvPicPr>
          <p:cNvPr id="16" name="Picture 15">
            <a:extLst>
              <a:ext uri="{FF2B5EF4-FFF2-40B4-BE49-F238E27FC236}">
                <a16:creationId xmlns:a16="http://schemas.microsoft.com/office/drawing/2014/main" id="{6F5A8C3B-4C08-6969-F0A8-CDF9FB9B061B}"/>
              </a:ext>
            </a:extLst>
          </p:cNvPr>
          <p:cNvPicPr>
            <a:picLocks noChangeAspect="1"/>
          </p:cNvPicPr>
          <p:nvPr/>
        </p:nvPicPr>
        <p:blipFill>
          <a:blip r:embed="rId4"/>
          <a:stretch>
            <a:fillRect/>
          </a:stretch>
        </p:blipFill>
        <p:spPr>
          <a:xfrm>
            <a:off x="6195872" y="4038765"/>
            <a:ext cx="870905" cy="1804019"/>
          </a:xfrm>
          <a:prstGeom prst="rect">
            <a:avLst/>
          </a:prstGeom>
          <a:ln>
            <a:noFill/>
          </a:ln>
          <a:effectLst>
            <a:outerShdw blurRad="292100" dist="139700" dir="2700000" algn="tl" rotWithShape="0">
              <a:srgbClr val="333333">
                <a:alpha val="65000"/>
              </a:srgbClr>
            </a:outerShdw>
          </a:effectLst>
        </p:spPr>
      </p:pic>
      <p:sp>
        <p:nvSpPr>
          <p:cNvPr id="2" name="Speech Bubble: Rectangle 1">
            <a:extLst>
              <a:ext uri="{FF2B5EF4-FFF2-40B4-BE49-F238E27FC236}">
                <a16:creationId xmlns:a16="http://schemas.microsoft.com/office/drawing/2014/main" id="{25FE4326-BBBB-89C7-DFE6-3FE6639EAB3F}"/>
              </a:ext>
            </a:extLst>
          </p:cNvPr>
          <p:cNvSpPr/>
          <p:nvPr/>
        </p:nvSpPr>
        <p:spPr>
          <a:xfrm>
            <a:off x="8412480" y="651510"/>
            <a:ext cx="3174817" cy="1246262"/>
          </a:xfrm>
          <a:prstGeom prst="wedgeRectCallout">
            <a:avLst>
              <a:gd name="adj1" fmla="val -50134"/>
              <a:gd name="adj2" fmla="val 133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Working with large and small, local and global, startups &amp;  scaleups, private &amp; public </a:t>
            </a:r>
            <a:r>
              <a:rPr lang="en-US" dirty="0" err="1">
                <a:solidFill>
                  <a:srgbClr val="FFFFFF"/>
                </a:solidFill>
                <a:latin typeface="Arial" panose="020B0604020202020204"/>
              </a:rPr>
              <a:t>organisations</a:t>
            </a:r>
            <a:endParaRPr lang="en-US" dirty="0">
              <a:solidFill>
                <a:srgbClr val="FFFFFF"/>
              </a:solidFill>
              <a:latin typeface="Arial" panose="020B0604020202020204"/>
            </a:endParaRPr>
          </a:p>
        </p:txBody>
      </p:sp>
      <p:sp>
        <p:nvSpPr>
          <p:cNvPr id="34" name="Speech Bubble: Rectangle 33">
            <a:extLst>
              <a:ext uri="{FF2B5EF4-FFF2-40B4-BE49-F238E27FC236}">
                <a16:creationId xmlns:a16="http://schemas.microsoft.com/office/drawing/2014/main" id="{0D43D348-E657-40F4-A0DE-B8AD28F4F53F}"/>
              </a:ext>
            </a:extLst>
          </p:cNvPr>
          <p:cNvSpPr/>
          <p:nvPr/>
        </p:nvSpPr>
        <p:spPr>
          <a:xfrm>
            <a:off x="8003330" y="3723833"/>
            <a:ext cx="3700991" cy="645515"/>
          </a:xfrm>
          <a:prstGeom prst="wedgeRectCallout">
            <a:avLst>
              <a:gd name="adj1" fmla="val -85058"/>
              <a:gd name="adj2" fmla="val 897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Lucas Jellema </a:t>
            </a:r>
          </a:p>
          <a:p>
            <a:pPr algn="ctr"/>
            <a:r>
              <a:rPr lang="en-US" dirty="0">
                <a:solidFill>
                  <a:srgbClr val="FFFFFF"/>
                </a:solidFill>
                <a:latin typeface="Arial" panose="020B0604020202020204"/>
              </a:rPr>
              <a:t>Cloud Solution Architect &amp; CTO</a:t>
            </a:r>
          </a:p>
        </p:txBody>
      </p:sp>
    </p:spTree>
    <p:extLst>
      <p:ext uri="{BB962C8B-B14F-4D97-AF65-F5344CB8AC3E}">
        <p14:creationId xmlns:p14="http://schemas.microsoft.com/office/powerpoint/2010/main" val="33924395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par>
                          <p:cTn id="13" fill="hold">
                            <p:stCondLst>
                              <p:cond delay="500"/>
                            </p:stCondLst>
                            <p:childTnLst>
                              <p:par>
                                <p:cTn id="14" presetID="10" presetClass="entr" presetSubtype="0" fill="hold" grpId="0" nodeType="afterEffect">
                                  <p:stCondLst>
                                    <p:cond delay="50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par>
                          <p:cTn id="17" fill="hold">
                            <p:stCondLst>
                              <p:cond delay="1500"/>
                            </p:stCondLst>
                            <p:childTnLst>
                              <p:par>
                                <p:cTn id="18" presetID="10" presetClass="entr" presetSubtype="0" fill="hold" grpId="0" nodeType="afterEffect">
                                  <p:stCondLst>
                                    <p:cond delay="500"/>
                                  </p:stCondLst>
                                  <p:childTnLst>
                                    <p:set>
                                      <p:cBhvr>
                                        <p:cTn id="19" dur="1" fill="hold">
                                          <p:stCondLst>
                                            <p:cond delay="0"/>
                                          </p:stCondLst>
                                        </p:cTn>
                                        <p:tgtEl>
                                          <p:spTgt spid="33"/>
                                        </p:tgtEl>
                                        <p:attrNameLst>
                                          <p:attrName>style.visibility</p:attrName>
                                        </p:attrNameLst>
                                      </p:cBhvr>
                                      <p:to>
                                        <p:strVal val="visible"/>
                                      </p:to>
                                    </p:set>
                                    <p:animEffect transition="in" filter="fade">
                                      <p:cBhvr>
                                        <p:cTn id="20" dur="500"/>
                                        <p:tgtEl>
                                          <p:spTgt spid="33"/>
                                        </p:tgtEl>
                                      </p:cBhvr>
                                    </p:animEffect>
                                  </p:childTnLst>
                                </p:cTn>
                              </p:par>
                            </p:childTnLst>
                          </p:cTn>
                        </p:par>
                        <p:par>
                          <p:cTn id="21" fill="hold">
                            <p:stCondLst>
                              <p:cond delay="2500"/>
                            </p:stCondLst>
                            <p:childTnLst>
                              <p:par>
                                <p:cTn id="22" presetID="10" presetClass="entr" presetSubtype="0" fill="hold" grpId="0" nodeType="afterEffect">
                                  <p:stCondLst>
                                    <p:cond delay="5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33" grpId="0" animBg="1"/>
      <p:bldP spid="2" grpId="0" animBg="1"/>
      <p:bldP spid="3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A7694-AB5C-18F6-F907-346A7A51D027}"/>
              </a:ext>
            </a:extLst>
          </p:cNvPr>
          <p:cNvSpPr>
            <a:spLocks noGrp="1"/>
          </p:cNvSpPr>
          <p:nvPr>
            <p:ph type="title"/>
          </p:nvPr>
        </p:nvSpPr>
        <p:spPr/>
        <p:txBody>
          <a:bodyPr/>
          <a:lstStyle/>
          <a:p>
            <a:r>
              <a:rPr lang="en-US" dirty="0"/>
              <a:t>Innovate together</a:t>
            </a:r>
          </a:p>
        </p:txBody>
      </p:sp>
      <p:sp>
        <p:nvSpPr>
          <p:cNvPr id="3" name="Text Placeholder 2">
            <a:extLst>
              <a:ext uri="{FF2B5EF4-FFF2-40B4-BE49-F238E27FC236}">
                <a16:creationId xmlns:a16="http://schemas.microsoft.com/office/drawing/2014/main" id="{A2743F9C-0692-1B6D-3CD8-51B019F508B7}"/>
              </a:ext>
            </a:extLst>
          </p:cNvPr>
          <p:cNvSpPr>
            <a:spLocks noGrp="1"/>
          </p:cNvSpPr>
          <p:nvPr>
            <p:ph type="body" sz="quarter" idx="16"/>
          </p:nvPr>
        </p:nvSpPr>
        <p:spPr/>
        <p:txBody>
          <a:bodyPr/>
          <a:lstStyle/>
          <a:p>
            <a:endParaRPr lang="en-US"/>
          </a:p>
        </p:txBody>
      </p:sp>
      <p:grpSp>
        <p:nvGrpSpPr>
          <p:cNvPr id="6" name="Graphic 21">
            <a:extLst>
              <a:ext uri="{FF2B5EF4-FFF2-40B4-BE49-F238E27FC236}">
                <a16:creationId xmlns:a16="http://schemas.microsoft.com/office/drawing/2014/main" id="{D4536E2A-A534-6CA7-3BA9-2A5DC5170C36}"/>
              </a:ext>
            </a:extLst>
          </p:cNvPr>
          <p:cNvGrpSpPr/>
          <p:nvPr/>
        </p:nvGrpSpPr>
        <p:grpSpPr>
          <a:xfrm>
            <a:off x="9231034" y="470125"/>
            <a:ext cx="2823865" cy="1426253"/>
            <a:chOff x="14422" y="1454704"/>
            <a:chExt cx="9119199" cy="2231056"/>
          </a:xfrm>
          <a:noFill/>
        </p:grpSpPr>
        <p:sp>
          <p:nvSpPr>
            <p:cNvPr id="7" name="Graphic 21">
              <a:extLst>
                <a:ext uri="{FF2B5EF4-FFF2-40B4-BE49-F238E27FC236}">
                  <a16:creationId xmlns:a16="http://schemas.microsoft.com/office/drawing/2014/main" id="{4A82E452-CA80-531B-C30F-1D859C2AC275}"/>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063FED03-1457-034F-94BD-8D4829FC957F}"/>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F08EA0D3-52B0-0940-D67A-A8B4BDC3D11B}"/>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0" name="Graphic 21">
              <a:extLst>
                <a:ext uri="{FF2B5EF4-FFF2-40B4-BE49-F238E27FC236}">
                  <a16:creationId xmlns:a16="http://schemas.microsoft.com/office/drawing/2014/main" id="{E9410D67-8824-D11F-5444-B13B81E6D543}"/>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1" name="Graphic 21">
              <a:extLst>
                <a:ext uri="{FF2B5EF4-FFF2-40B4-BE49-F238E27FC236}">
                  <a16:creationId xmlns:a16="http://schemas.microsoft.com/office/drawing/2014/main" id="{DCF3734A-E85E-F764-34FD-07556A689D2A}"/>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84EB16E6-3FF7-1D64-BA1A-8B4A58998558}"/>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68A06C1E-6B88-F539-EBA2-FF3476DE4393}"/>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660210C4-1657-504A-E1CD-39CCE02DAC25}"/>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3EF4FECD-61AE-7C49-2381-C7A768F7527A}"/>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781F8C4D-5A73-2912-3E8E-D98A74AA66E4}"/>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13167AAD-3335-1AA3-6FED-15EFBF814FBC}"/>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573BCA5A-F1F4-D154-E2F7-59B38A2676E5}"/>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4B218AAC-4C82-A387-FC00-F03F6BA6AA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E8F34B65-09D1-688A-B58C-0599D0BFEF43}"/>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6563D482-2DF0-33F0-04A3-BA5379D51D3D}"/>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B581D3B1-3FDA-AA96-9248-C40846651B57}"/>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41A6A697-2C06-52C2-ABDC-74D98B790312}"/>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BFB3BF86-0484-49F3-3152-CE933FA43782}"/>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E6EF1462-A7F1-A352-8038-42A16B7132B1}"/>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3658E8BD-BFAC-486A-10BD-76BC3A42804E}"/>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004CD6BB-A964-4457-2116-BFBB52036AB6}"/>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B58C9C4E-5D0E-815F-0FE4-7D2EC4AC9AD1}"/>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182151B2-5A21-FE4B-845C-93B818FE2CC5}"/>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CAFD9248-37B2-953C-E740-7E00D9ED4E0E}"/>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865F9E7F-C077-03E6-36FC-2EBB6B6AD55D}"/>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A04210B6-6585-34D0-10A3-12AE0D231AED}"/>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AA92FA02-4BDC-9574-3C6D-6078D229FE56}"/>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DA7FF545-F396-0EDD-B9D1-E7616585DCEC}"/>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65EF6077-A70A-E092-AE6E-D102D605A215}"/>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A8631B7B-507A-C632-4773-567AC3672EE9}"/>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576A4F54-0C23-F03B-6668-6F25509CC70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95E5C8FA-48D0-73C4-C503-8DE8278C5C93}"/>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0E6011F7-B8EA-7232-F332-8634B3249049}"/>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3BBF1B94-378D-7663-A985-99A98249D651}"/>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E55431E5-AFE7-D4BF-08BD-3FB1100CC2BF}"/>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pic>
        <p:nvPicPr>
          <p:cNvPr id="42" name="Picture 41">
            <a:extLst>
              <a:ext uri="{FF2B5EF4-FFF2-40B4-BE49-F238E27FC236}">
                <a16:creationId xmlns:a16="http://schemas.microsoft.com/office/drawing/2014/main" id="{44441017-CF59-8898-C471-25D3FF55C766}"/>
              </a:ext>
            </a:extLst>
          </p:cNvPr>
          <p:cNvPicPr>
            <a:picLocks noChangeAspect="1"/>
          </p:cNvPicPr>
          <p:nvPr/>
        </p:nvPicPr>
        <p:blipFill rotWithShape="1">
          <a:blip r:embed="rId3"/>
          <a:srcRect l="60067" t="37924" r="1386" b="6991"/>
          <a:stretch/>
        </p:blipFill>
        <p:spPr>
          <a:xfrm>
            <a:off x="2610878" y="5321518"/>
            <a:ext cx="1852783" cy="1226284"/>
          </a:xfrm>
          <a:prstGeom prst="rect">
            <a:avLst/>
          </a:prstGeom>
          <a:ln>
            <a:noFill/>
          </a:ln>
          <a:effectLst>
            <a:outerShdw blurRad="292100" dist="139700" dir="2700000" algn="tl" rotWithShape="0">
              <a:srgbClr val="333333">
                <a:alpha val="65000"/>
              </a:srgbClr>
            </a:outerShdw>
          </a:effectLst>
        </p:spPr>
      </p:pic>
      <p:pic>
        <p:nvPicPr>
          <p:cNvPr id="44" name="Picture 43">
            <a:extLst>
              <a:ext uri="{FF2B5EF4-FFF2-40B4-BE49-F238E27FC236}">
                <a16:creationId xmlns:a16="http://schemas.microsoft.com/office/drawing/2014/main" id="{29EAE0B2-D9D3-2B11-A4E7-AD6B584E4A74}"/>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40000" contrast="40000"/>
                    </a14:imgEffect>
                  </a14:imgLayer>
                </a14:imgProps>
              </a:ext>
            </a:extLst>
          </a:blip>
          <a:stretch>
            <a:fillRect/>
          </a:stretch>
        </p:blipFill>
        <p:spPr>
          <a:xfrm>
            <a:off x="4360247" y="872813"/>
            <a:ext cx="4098467" cy="1970253"/>
          </a:xfrm>
          <a:prstGeom prst="rect">
            <a:avLst/>
          </a:prstGeom>
        </p:spPr>
      </p:pic>
      <p:pic>
        <p:nvPicPr>
          <p:cNvPr id="2050" name="Picture 2" descr="8 Lessons from Sherlock Holmes for Product Teams and Product People | by  Kyle Evans | Product by Design | Medium">
            <a:extLst>
              <a:ext uri="{FF2B5EF4-FFF2-40B4-BE49-F238E27FC236}">
                <a16:creationId xmlns:a16="http://schemas.microsoft.com/office/drawing/2014/main" id="{C8753ED6-108E-49FC-BE56-904B49639C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5462" y="4349098"/>
            <a:ext cx="2118424" cy="22359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review">
            <a:extLst>
              <a:ext uri="{FF2B5EF4-FFF2-40B4-BE49-F238E27FC236}">
                <a16:creationId xmlns:a16="http://schemas.microsoft.com/office/drawing/2014/main" id="{FEBAD5E7-CEC2-7CA1-4E51-99A216CEFA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733" y="1278950"/>
            <a:ext cx="2118424" cy="2812413"/>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Left-Right 46">
            <a:extLst>
              <a:ext uri="{FF2B5EF4-FFF2-40B4-BE49-F238E27FC236}">
                <a16:creationId xmlns:a16="http://schemas.microsoft.com/office/drawing/2014/main" id="{B1224F71-EB08-38C4-1C63-24D3D105EC33}"/>
              </a:ext>
            </a:extLst>
          </p:cNvPr>
          <p:cNvSpPr/>
          <p:nvPr/>
        </p:nvSpPr>
        <p:spPr>
          <a:xfrm>
            <a:off x="9596994" y="841522"/>
            <a:ext cx="2215662" cy="483868"/>
          </a:xfrm>
          <a:prstGeom prst="leftRightArrow">
            <a:avLst/>
          </a:prstGeom>
          <a:solidFill>
            <a:schemeClr val="accent1">
              <a:alpha val="72000"/>
            </a:schemeClr>
          </a:solidFill>
          <a:ln>
            <a:solidFill>
              <a:schemeClr val="accent1">
                <a:shade val="1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14">
            <a:extLst>
              <a:ext uri="{FF2B5EF4-FFF2-40B4-BE49-F238E27FC236}">
                <a16:creationId xmlns:a16="http://schemas.microsoft.com/office/drawing/2014/main" id="{83213F0C-B15A-3B8E-0AEC-76DABC485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5835" y="4862333"/>
            <a:ext cx="2247292" cy="168546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CC53AA61-20A0-334C-A626-4296CBFAA995}"/>
              </a:ext>
            </a:extLst>
          </p:cNvPr>
          <p:cNvPicPr>
            <a:picLocks noChangeAspect="1"/>
          </p:cNvPicPr>
          <p:nvPr/>
        </p:nvPicPr>
        <p:blipFill>
          <a:blip r:embed="rId9"/>
          <a:stretch>
            <a:fillRect/>
          </a:stretch>
        </p:blipFill>
        <p:spPr>
          <a:xfrm>
            <a:off x="10065165" y="2213345"/>
            <a:ext cx="1279320" cy="1401274"/>
          </a:xfrm>
          <a:prstGeom prst="rect">
            <a:avLst/>
          </a:prstGeom>
        </p:spPr>
      </p:pic>
      <p:grpSp>
        <p:nvGrpSpPr>
          <p:cNvPr id="51" name="Group 50">
            <a:extLst>
              <a:ext uri="{FF2B5EF4-FFF2-40B4-BE49-F238E27FC236}">
                <a16:creationId xmlns:a16="http://schemas.microsoft.com/office/drawing/2014/main" id="{DFA65597-713E-1F82-4814-26F929DD44B9}"/>
              </a:ext>
            </a:extLst>
          </p:cNvPr>
          <p:cNvGrpSpPr/>
          <p:nvPr/>
        </p:nvGrpSpPr>
        <p:grpSpPr>
          <a:xfrm>
            <a:off x="2046248" y="3283305"/>
            <a:ext cx="3045918" cy="1866197"/>
            <a:chOff x="6242328" y="2400869"/>
            <a:chExt cx="2808687" cy="1667658"/>
          </a:xfrm>
        </p:grpSpPr>
        <p:pic>
          <p:nvPicPr>
            <p:cNvPr id="52" name="Picture 2" descr="Werken bij Conclusion">
              <a:extLst>
                <a:ext uri="{FF2B5EF4-FFF2-40B4-BE49-F238E27FC236}">
                  <a16:creationId xmlns:a16="http://schemas.microsoft.com/office/drawing/2014/main" id="{372FF51D-256C-80EB-2BD9-9B9C3A388B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42328" y="2400869"/>
              <a:ext cx="2808687" cy="166765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138CB2B8-6C1F-792C-C86C-3546713291FB}"/>
                </a:ext>
              </a:extLst>
            </p:cNvPr>
            <p:cNvPicPr>
              <a:picLocks noChangeAspect="1"/>
            </p:cNvPicPr>
            <p:nvPr/>
          </p:nvPicPr>
          <p:blipFill>
            <a:blip r:embed="rId11"/>
            <a:stretch>
              <a:fillRect/>
            </a:stretch>
          </p:blipFill>
          <p:spPr>
            <a:xfrm>
              <a:off x="7058497" y="3109227"/>
              <a:ext cx="1207339" cy="250941"/>
            </a:xfrm>
            <a:prstGeom prst="rect">
              <a:avLst/>
            </a:prstGeom>
            <a:ln>
              <a:noFill/>
            </a:ln>
            <a:effectLst>
              <a:outerShdw blurRad="292100" dist="139700" dir="2700000" algn="tl" rotWithShape="0">
                <a:srgbClr val="333333">
                  <a:alpha val="65000"/>
                </a:srgbClr>
              </a:outerShdw>
            </a:effectLst>
          </p:spPr>
        </p:pic>
      </p:grpSp>
      <p:pic>
        <p:nvPicPr>
          <p:cNvPr id="43" name="Picture 42">
            <a:extLst>
              <a:ext uri="{FF2B5EF4-FFF2-40B4-BE49-F238E27FC236}">
                <a16:creationId xmlns:a16="http://schemas.microsoft.com/office/drawing/2014/main" id="{D382E9CA-1963-5A3D-D320-A70A2798511D}"/>
              </a:ext>
            </a:extLst>
          </p:cNvPr>
          <p:cNvPicPr>
            <a:picLocks noChangeAspect="1"/>
          </p:cNvPicPr>
          <p:nvPr/>
        </p:nvPicPr>
        <p:blipFill>
          <a:blip r:embed="rId12"/>
          <a:stretch>
            <a:fillRect/>
          </a:stretch>
        </p:blipFill>
        <p:spPr>
          <a:xfrm>
            <a:off x="4908135" y="3064355"/>
            <a:ext cx="2774145" cy="1371830"/>
          </a:xfrm>
          <a:prstGeom prst="rect">
            <a:avLst/>
          </a:prstGeom>
        </p:spPr>
      </p:pic>
      <p:pic>
        <p:nvPicPr>
          <p:cNvPr id="45" name="Picture 44">
            <a:extLst>
              <a:ext uri="{FF2B5EF4-FFF2-40B4-BE49-F238E27FC236}">
                <a16:creationId xmlns:a16="http://schemas.microsoft.com/office/drawing/2014/main" id="{536F31DF-982F-4A56-B474-C4607D5070D2}"/>
              </a:ext>
            </a:extLst>
          </p:cNvPr>
          <p:cNvPicPr>
            <a:picLocks noChangeAspect="1"/>
          </p:cNvPicPr>
          <p:nvPr/>
        </p:nvPicPr>
        <p:blipFill>
          <a:blip r:embed="rId13"/>
          <a:stretch>
            <a:fillRect/>
          </a:stretch>
        </p:blipFill>
        <p:spPr>
          <a:xfrm>
            <a:off x="7549519" y="3804072"/>
            <a:ext cx="4324101" cy="2395315"/>
          </a:xfrm>
          <a:prstGeom prst="rect">
            <a:avLst/>
          </a:prstGeom>
        </p:spPr>
      </p:pic>
    </p:spTree>
    <p:extLst>
      <p:ext uri="{BB962C8B-B14F-4D97-AF65-F5344CB8AC3E}">
        <p14:creationId xmlns:p14="http://schemas.microsoft.com/office/powerpoint/2010/main" val="1742812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5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C5E74E-0153-F458-8605-9F2689AF331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1E6DAFCD-F671-9820-6875-F39F83E2298B}"/>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7D02F613-BC7D-7945-E1FE-FEDF9DDB212C}"/>
              </a:ext>
            </a:extLst>
          </p:cNvPr>
          <p:cNvSpPr>
            <a:spLocks noGrp="1"/>
          </p:cNvSpPr>
          <p:nvPr>
            <p:ph type="body" sz="quarter" idx="13"/>
          </p:nvPr>
        </p:nvSpPr>
        <p:spPr/>
        <p:txBody>
          <a:bodyPr/>
          <a:lstStyle/>
          <a:p>
            <a:endParaRPr lang="en-US"/>
          </a:p>
        </p:txBody>
      </p:sp>
      <p:pic>
        <p:nvPicPr>
          <p:cNvPr id="6" name="Picture 5">
            <a:extLst>
              <a:ext uri="{FF2B5EF4-FFF2-40B4-BE49-F238E27FC236}">
                <a16:creationId xmlns:a16="http://schemas.microsoft.com/office/drawing/2014/main" id="{86D66A13-A9D5-FB20-5520-A9287E07ACDE}"/>
              </a:ext>
            </a:extLst>
          </p:cNvPr>
          <p:cNvPicPr>
            <a:picLocks noChangeAspect="1"/>
          </p:cNvPicPr>
          <p:nvPr/>
        </p:nvPicPr>
        <p:blipFill>
          <a:blip r:embed="rId2"/>
          <a:stretch>
            <a:fillRect/>
          </a:stretch>
        </p:blipFill>
        <p:spPr>
          <a:xfrm>
            <a:off x="1173199" y="-435583"/>
            <a:ext cx="3918857" cy="6858000"/>
          </a:xfrm>
          <a:prstGeom prst="rect">
            <a:avLst/>
          </a:prstGeom>
        </p:spPr>
      </p:pic>
      <p:pic>
        <p:nvPicPr>
          <p:cNvPr id="8" name="Picture 7">
            <a:extLst>
              <a:ext uri="{FF2B5EF4-FFF2-40B4-BE49-F238E27FC236}">
                <a16:creationId xmlns:a16="http://schemas.microsoft.com/office/drawing/2014/main" id="{B82CE104-332B-02EA-10D5-719941784FD8}"/>
              </a:ext>
            </a:extLst>
          </p:cNvPr>
          <p:cNvPicPr>
            <a:picLocks noChangeAspect="1"/>
          </p:cNvPicPr>
          <p:nvPr/>
        </p:nvPicPr>
        <p:blipFill>
          <a:blip r:embed="rId3"/>
          <a:stretch>
            <a:fillRect/>
          </a:stretch>
        </p:blipFill>
        <p:spPr>
          <a:xfrm>
            <a:off x="5415357" y="5546227"/>
            <a:ext cx="6314286" cy="8761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30876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F15C9-57A3-6366-539D-6BAA1C8401B2}"/>
              </a:ext>
            </a:extLst>
          </p:cNvPr>
          <p:cNvSpPr>
            <a:spLocks noGrp="1"/>
          </p:cNvSpPr>
          <p:nvPr>
            <p:ph type="title"/>
          </p:nvPr>
        </p:nvSpPr>
        <p:spPr/>
        <p:txBody>
          <a:bodyPr/>
          <a:lstStyle/>
          <a:p>
            <a:r>
              <a:rPr lang="en-US" dirty="0"/>
              <a:t>Citizen experience</a:t>
            </a:r>
          </a:p>
        </p:txBody>
      </p:sp>
      <p:sp>
        <p:nvSpPr>
          <p:cNvPr id="3" name="Text Placeholder 2">
            <a:extLst>
              <a:ext uri="{FF2B5EF4-FFF2-40B4-BE49-F238E27FC236}">
                <a16:creationId xmlns:a16="http://schemas.microsoft.com/office/drawing/2014/main" id="{450723A2-3B93-8372-80A9-6EB528C67FCD}"/>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34110B51-32A5-ACDC-B6D8-64010212457D}"/>
              </a:ext>
            </a:extLst>
          </p:cNvPr>
          <p:cNvSpPr>
            <a:spLocks noGrp="1"/>
          </p:cNvSpPr>
          <p:nvPr>
            <p:ph type="body" sz="quarter" idx="13"/>
          </p:nvPr>
        </p:nvSpPr>
        <p:spPr/>
        <p:txBody>
          <a:bodyPr/>
          <a:lstStyle/>
          <a:p>
            <a:endParaRPr lang="en-US" dirty="0"/>
          </a:p>
        </p:txBody>
      </p:sp>
      <p:pic>
        <p:nvPicPr>
          <p:cNvPr id="5" name="Picture 4">
            <a:extLst>
              <a:ext uri="{FF2B5EF4-FFF2-40B4-BE49-F238E27FC236}">
                <a16:creationId xmlns:a16="http://schemas.microsoft.com/office/drawing/2014/main" id="{19544D7E-EFE3-8526-E235-AA827B1A96FF}"/>
              </a:ext>
            </a:extLst>
          </p:cNvPr>
          <p:cNvPicPr>
            <a:picLocks noChangeAspect="1"/>
          </p:cNvPicPr>
          <p:nvPr/>
        </p:nvPicPr>
        <p:blipFill>
          <a:blip r:embed="rId3">
            <a:alphaModFix amt="70000"/>
          </a:blip>
          <a:stretch>
            <a:fillRect/>
          </a:stretch>
        </p:blipFill>
        <p:spPr>
          <a:xfrm>
            <a:off x="10363004" y="35360"/>
            <a:ext cx="693852" cy="342085"/>
          </a:xfrm>
          <a:prstGeom prst="rect">
            <a:avLst/>
          </a:prstGeom>
        </p:spPr>
      </p:pic>
      <p:pic>
        <p:nvPicPr>
          <p:cNvPr id="6" name="Picture 8" descr="Voorspellen en anticiperen met Business Analytics - Future Facts">
            <a:extLst>
              <a:ext uri="{FF2B5EF4-FFF2-40B4-BE49-F238E27FC236}">
                <a16:creationId xmlns:a16="http://schemas.microsoft.com/office/drawing/2014/main" id="{718143F1-0268-40F1-C3A4-D0EC7DE7AD54}"/>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8534020" y="195558"/>
            <a:ext cx="1662520" cy="444359"/>
          </a:xfrm>
          <a:prstGeom prst="rect">
            <a:avLst/>
          </a:prstGeom>
          <a:noFill/>
          <a:extLst>
            <a:ext uri="{909E8E84-426E-40DD-AFC4-6F175D3DCCD1}">
              <a14:hiddenFill xmlns:a14="http://schemas.microsoft.com/office/drawing/2010/main">
                <a:solidFill>
                  <a:srgbClr val="FFFFFF"/>
                </a:solidFill>
              </a14:hiddenFill>
            </a:ext>
          </a:extLst>
        </p:spPr>
      </p:pic>
      <p:pic>
        <p:nvPicPr>
          <p:cNvPr id="7" name="Snagit_SNG826">
            <a:extLst>
              <a:ext uri="{FF2B5EF4-FFF2-40B4-BE49-F238E27FC236}">
                <a16:creationId xmlns:a16="http://schemas.microsoft.com/office/drawing/2014/main" id="{7286EC41-C53B-9823-D5B1-1D727576CA1A}"/>
              </a:ext>
            </a:extLst>
          </p:cNvPr>
          <p:cNvPicPr>
            <a:picLocks noChangeAspect="1"/>
          </p:cNvPicPr>
          <p:nvPr/>
        </p:nvPicPr>
        <p:blipFill>
          <a:blip r:embed="rId5">
            <a:alphaModFix amt="70000"/>
          </a:blip>
          <a:stretch>
            <a:fillRect/>
          </a:stretch>
        </p:blipFill>
        <p:spPr>
          <a:xfrm>
            <a:off x="9953415" y="426650"/>
            <a:ext cx="1142714" cy="343474"/>
          </a:xfrm>
          <a:prstGeom prst="rect">
            <a:avLst/>
          </a:prstGeom>
        </p:spPr>
      </p:pic>
      <p:pic>
        <p:nvPicPr>
          <p:cNvPr id="8" name="Picture 7">
            <a:extLst>
              <a:ext uri="{FF2B5EF4-FFF2-40B4-BE49-F238E27FC236}">
                <a16:creationId xmlns:a16="http://schemas.microsoft.com/office/drawing/2014/main" id="{167A1CEE-C84B-7DCF-4BEC-E1B7D3CA35B8}"/>
              </a:ext>
            </a:extLst>
          </p:cNvPr>
          <p:cNvPicPr>
            <a:picLocks noChangeAspect="1"/>
          </p:cNvPicPr>
          <p:nvPr/>
        </p:nvPicPr>
        <p:blipFill>
          <a:blip r:embed="rId6">
            <a:alphaModFix amt="70000"/>
          </a:blip>
          <a:stretch>
            <a:fillRect/>
          </a:stretch>
        </p:blipFill>
        <p:spPr>
          <a:xfrm>
            <a:off x="11104999" y="94320"/>
            <a:ext cx="1070139" cy="463880"/>
          </a:xfrm>
          <a:prstGeom prst="rect">
            <a:avLst/>
          </a:prstGeom>
        </p:spPr>
      </p:pic>
      <p:pic>
        <p:nvPicPr>
          <p:cNvPr id="9" name="Picture 8">
            <a:extLst>
              <a:ext uri="{FF2B5EF4-FFF2-40B4-BE49-F238E27FC236}">
                <a16:creationId xmlns:a16="http://schemas.microsoft.com/office/drawing/2014/main" id="{ADECD2FA-DE0A-1512-6A30-D24C61592C8D}"/>
              </a:ext>
            </a:extLst>
          </p:cNvPr>
          <p:cNvPicPr>
            <a:picLocks noChangeAspect="1"/>
          </p:cNvPicPr>
          <p:nvPr/>
        </p:nvPicPr>
        <p:blipFill>
          <a:blip r:embed="rId7">
            <a:alphaModFix amt="70000"/>
          </a:blip>
          <a:stretch>
            <a:fillRect/>
          </a:stretch>
        </p:blipFill>
        <p:spPr>
          <a:xfrm>
            <a:off x="6888868" y="680397"/>
            <a:ext cx="2285427" cy="478374"/>
          </a:xfrm>
          <a:prstGeom prst="rect">
            <a:avLst/>
          </a:prstGeom>
        </p:spPr>
      </p:pic>
      <p:grpSp>
        <p:nvGrpSpPr>
          <p:cNvPr id="10" name="Graphic 21">
            <a:extLst>
              <a:ext uri="{FF2B5EF4-FFF2-40B4-BE49-F238E27FC236}">
                <a16:creationId xmlns:a16="http://schemas.microsoft.com/office/drawing/2014/main" id="{2187797F-CAB6-70B1-FFAA-BABED0914593}"/>
              </a:ext>
            </a:extLst>
          </p:cNvPr>
          <p:cNvGrpSpPr/>
          <p:nvPr/>
        </p:nvGrpSpPr>
        <p:grpSpPr>
          <a:xfrm>
            <a:off x="9231034" y="470125"/>
            <a:ext cx="2823865" cy="1426253"/>
            <a:chOff x="14422" y="1454704"/>
            <a:chExt cx="9119199" cy="2231056"/>
          </a:xfrm>
          <a:noFill/>
        </p:grpSpPr>
        <p:sp>
          <p:nvSpPr>
            <p:cNvPr id="11" name="Graphic 21">
              <a:extLst>
                <a:ext uri="{FF2B5EF4-FFF2-40B4-BE49-F238E27FC236}">
                  <a16:creationId xmlns:a16="http://schemas.microsoft.com/office/drawing/2014/main" id="{065FBECE-4A71-28F3-B875-EF35E665E72E}"/>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EC5EAD5E-7FBF-ED02-CD97-1F98B03A938E}"/>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676AE2B7-9A5D-D80D-50F6-8E1F2ED033A2}"/>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CB950C29-B783-3E40-CDB2-2AB9015C3A4D}"/>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9C286591-6D55-03BC-29AE-3E184377EFC8}"/>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C1EE3FED-15C0-5188-8C80-D402CD9C55AE}"/>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AEDFF21F-365A-C812-6E1D-83A867781F9E}"/>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6FB4B47D-064C-B976-5A37-C0E0A33FF688}"/>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7F76954D-85D9-6F8C-7810-C38E364FDEF6}"/>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DB453EA9-3959-F553-8ED6-A3EF7E6C1720}"/>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0A051506-81A0-1C31-A456-4FB5CFD01F18}"/>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85BE86BF-25F5-A392-BAB3-1CA0FAF086D6}"/>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A46E2356-239E-051F-A473-72F041C0545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FDBF860F-A86A-10CC-B5D2-A67433375A8D}"/>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A399F28A-2D8F-4539-512A-D785815BEB94}"/>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96007B36-E475-D50D-D279-74BA63AA1757}"/>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26E95EFA-0D44-098E-A686-DCEB1BBDC5F7}"/>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57087C09-7151-4DF3-A031-D5A0E6516678}"/>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2380462B-CC0D-1CB9-4420-02EC40F14288}"/>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AC2C2A80-5F59-1D47-B62C-637510017465}"/>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954636AE-0730-325D-D39C-62F7C43DB193}"/>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5ECD149C-3EAA-87F8-FC79-EEA5B64F8E43}"/>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8B2B4FF0-FD9C-97BF-21BE-5FB8750811E5}"/>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B9D0CCD0-5EAB-5355-AC3C-A4E8F5C29F64}"/>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093F4542-69E1-907D-A7E6-22D4DA06AA0F}"/>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BF8B14E4-4A23-7C79-1835-174BC8CE05CF}"/>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2EF70333-2803-1EFB-79BB-F29175DF9EFF}"/>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990D14AD-762A-0D36-04D2-B4AB52401494}"/>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C87102A9-1044-F27A-73D1-368BB3149F3F}"/>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5C4D2EF1-E117-1B17-17A9-68734391797F}"/>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78787383-0283-D947-6826-40A725F4B08D}"/>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54833A92-F6BA-F546-E310-54C681BD4107}"/>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3" name="Graphic 21">
              <a:extLst>
                <a:ext uri="{FF2B5EF4-FFF2-40B4-BE49-F238E27FC236}">
                  <a16:creationId xmlns:a16="http://schemas.microsoft.com/office/drawing/2014/main" id="{3849985C-1CEF-5E15-CDDF-5184FE54854F}"/>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4" name="Graphic 21">
              <a:extLst>
                <a:ext uri="{FF2B5EF4-FFF2-40B4-BE49-F238E27FC236}">
                  <a16:creationId xmlns:a16="http://schemas.microsoft.com/office/drawing/2014/main" id="{265440B1-65B1-B170-E495-82418FD554CC}"/>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5" name="Graphic 21">
              <a:extLst>
                <a:ext uri="{FF2B5EF4-FFF2-40B4-BE49-F238E27FC236}">
                  <a16:creationId xmlns:a16="http://schemas.microsoft.com/office/drawing/2014/main" id="{6553D3C2-5E6D-0E92-D89C-225FCB57F80E}"/>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pic>
        <p:nvPicPr>
          <p:cNvPr id="16386" name="Picture 2" descr="How Government Agencies Must Transform the Citizen Experience">
            <a:extLst>
              <a:ext uri="{FF2B5EF4-FFF2-40B4-BE49-F238E27FC236}">
                <a16:creationId xmlns:a16="http://schemas.microsoft.com/office/drawing/2014/main" id="{D1BDD9E9-DFB2-4604-F149-5B7CD21358B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58952" y="1261518"/>
            <a:ext cx="7941281" cy="5294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41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CB011-161D-854E-51E7-BB30282B45AF}"/>
              </a:ext>
            </a:extLst>
          </p:cNvPr>
          <p:cNvSpPr>
            <a:spLocks noGrp="1"/>
          </p:cNvSpPr>
          <p:nvPr>
            <p:ph type="title"/>
          </p:nvPr>
        </p:nvSpPr>
        <p:spPr/>
        <p:txBody>
          <a:bodyPr/>
          <a:lstStyle/>
          <a:p>
            <a:r>
              <a:rPr lang="en-US" dirty="0"/>
              <a:t>High available integration platform</a:t>
            </a:r>
          </a:p>
        </p:txBody>
      </p:sp>
      <p:sp>
        <p:nvSpPr>
          <p:cNvPr id="3" name="Text Placeholder 2">
            <a:extLst>
              <a:ext uri="{FF2B5EF4-FFF2-40B4-BE49-F238E27FC236}">
                <a16:creationId xmlns:a16="http://schemas.microsoft.com/office/drawing/2014/main" id="{701556C1-0ECF-0FA4-3B25-4A6E54052BF6}"/>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0CCC405E-A177-E415-E1CD-3E7429D75F13}"/>
              </a:ext>
            </a:extLst>
          </p:cNvPr>
          <p:cNvSpPr>
            <a:spLocks noGrp="1"/>
          </p:cNvSpPr>
          <p:nvPr>
            <p:ph type="body" sz="quarter" idx="13"/>
          </p:nvPr>
        </p:nvSpPr>
        <p:spPr/>
        <p:txBody>
          <a:bodyPr/>
          <a:lstStyle/>
          <a:p>
            <a:endParaRPr lang="en-US" dirty="0"/>
          </a:p>
        </p:txBody>
      </p:sp>
      <p:pic>
        <p:nvPicPr>
          <p:cNvPr id="6" name="Picture 5">
            <a:extLst>
              <a:ext uri="{FF2B5EF4-FFF2-40B4-BE49-F238E27FC236}">
                <a16:creationId xmlns:a16="http://schemas.microsoft.com/office/drawing/2014/main" id="{82A14510-40DF-A2C0-0185-35E602B5F3D8}"/>
              </a:ext>
            </a:extLst>
          </p:cNvPr>
          <p:cNvPicPr>
            <a:picLocks noChangeAspect="1"/>
          </p:cNvPicPr>
          <p:nvPr/>
        </p:nvPicPr>
        <p:blipFill>
          <a:blip r:embed="rId3"/>
          <a:stretch>
            <a:fillRect/>
          </a:stretch>
        </p:blipFill>
        <p:spPr>
          <a:xfrm>
            <a:off x="383139" y="1434771"/>
            <a:ext cx="9120373" cy="5130210"/>
          </a:xfrm>
          <a:prstGeom prst="rect">
            <a:avLst/>
          </a:prstGeom>
          <a:ln>
            <a:noFill/>
          </a:ln>
          <a:effectLst>
            <a:outerShdw blurRad="292100" dist="139700" dir="2700000" algn="tl" rotWithShape="0">
              <a:srgbClr val="333333">
                <a:alpha val="65000"/>
              </a:srgbClr>
            </a:outerShdw>
          </a:effectLst>
        </p:spPr>
      </p:pic>
      <p:pic>
        <p:nvPicPr>
          <p:cNvPr id="7" name="Afbeelding 8" descr="Afbeelding met tekst, Lettertype, schermopname, Graphics&#10;&#10;Automatisch gegenereerde beschrijving">
            <a:extLst>
              <a:ext uri="{FF2B5EF4-FFF2-40B4-BE49-F238E27FC236}">
                <a16:creationId xmlns:a16="http://schemas.microsoft.com/office/drawing/2014/main" id="{10496941-0469-5E01-8C64-8C21C4827370}"/>
              </a:ext>
            </a:extLst>
          </p:cNvPr>
          <p:cNvPicPr>
            <a:picLocks noChangeAspect="1"/>
          </p:cNvPicPr>
          <p:nvPr/>
        </p:nvPicPr>
        <p:blipFill>
          <a:blip r:embed="rId4">
            <a:alphaModFix amt="70000"/>
            <a:extLst>
              <a:ext uri="{28A0092B-C50C-407E-A947-70E740481C1C}">
                <a14:useLocalDpi xmlns:a14="http://schemas.microsoft.com/office/drawing/2010/main" val="0"/>
              </a:ext>
            </a:extLst>
          </a:blip>
          <a:stretch>
            <a:fillRect/>
          </a:stretch>
        </p:blipFill>
        <p:spPr>
          <a:xfrm>
            <a:off x="10185399" y="154775"/>
            <a:ext cx="1104529" cy="603821"/>
          </a:xfrm>
          <a:prstGeom prst="rect">
            <a:avLst/>
          </a:prstGeom>
          <a:solidFill>
            <a:schemeClr val="bg1">
              <a:alpha val="74000"/>
            </a:schemeClr>
          </a:solidFill>
        </p:spPr>
      </p:pic>
      <p:grpSp>
        <p:nvGrpSpPr>
          <p:cNvPr id="8" name="Graphic 21">
            <a:extLst>
              <a:ext uri="{FF2B5EF4-FFF2-40B4-BE49-F238E27FC236}">
                <a16:creationId xmlns:a16="http://schemas.microsoft.com/office/drawing/2014/main" id="{D8A0B618-FA72-6DF8-010D-A6780EFF6FEB}"/>
              </a:ext>
            </a:extLst>
          </p:cNvPr>
          <p:cNvGrpSpPr/>
          <p:nvPr/>
        </p:nvGrpSpPr>
        <p:grpSpPr>
          <a:xfrm>
            <a:off x="9231034" y="470125"/>
            <a:ext cx="2823865" cy="1426253"/>
            <a:chOff x="14422" y="1454704"/>
            <a:chExt cx="9119199" cy="2231056"/>
          </a:xfrm>
          <a:noFill/>
        </p:grpSpPr>
        <p:sp>
          <p:nvSpPr>
            <p:cNvPr id="9" name="Graphic 21">
              <a:extLst>
                <a:ext uri="{FF2B5EF4-FFF2-40B4-BE49-F238E27FC236}">
                  <a16:creationId xmlns:a16="http://schemas.microsoft.com/office/drawing/2014/main" id="{5DE06C65-02D8-71AC-71D2-D08FE55EDFCD}"/>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0" name="Graphic 21">
              <a:extLst>
                <a:ext uri="{FF2B5EF4-FFF2-40B4-BE49-F238E27FC236}">
                  <a16:creationId xmlns:a16="http://schemas.microsoft.com/office/drawing/2014/main" id="{DB3902F6-5F57-516B-BD1D-2D3A994C5534}"/>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1" name="Graphic 21">
              <a:extLst>
                <a:ext uri="{FF2B5EF4-FFF2-40B4-BE49-F238E27FC236}">
                  <a16:creationId xmlns:a16="http://schemas.microsoft.com/office/drawing/2014/main" id="{D81C2DA0-4A00-D51C-A1C2-254DF4DE154E}"/>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BCEBB0C2-E560-D1F0-0930-861DE493EFC0}"/>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2F134165-C01D-9247-6B13-BE0004EC16D5}"/>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B1CCAD39-9095-22F9-1CD4-E9E9B881B57D}"/>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67F9D4B2-52DA-231A-0A5C-F9E9ACD6376A}"/>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73969D41-F7AB-2B3D-F784-9A838BF0C394}"/>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A2D1C4CC-E6BE-B8F4-8F52-1A7B7E83C0F4}"/>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44065356-EAB5-8970-0AD5-20D6F42CE62B}"/>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D1520E0E-4946-618B-0E5B-A5CBA39D7887}"/>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39004BBA-A6DF-F58F-EB06-F54FDFD40DC8}"/>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00D59AE4-B237-0E2D-9181-6E069982E355}"/>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016ED2D5-EE2C-FD61-3D4B-2365C2223B30}"/>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640F289A-EE72-F88F-946C-BEA9D01DE224}"/>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AE73F0F9-B355-5DC9-F834-F5CA179E8825}"/>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28E1EE04-C247-1F68-ACA8-09BA0D035CD7}"/>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C8FFD185-2892-F334-5F70-6CC13E1210CF}"/>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854A4EC1-C23A-7842-B58B-3F9801EC9C01}"/>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B1190241-8E0D-9FF7-C19F-C5E307084184}"/>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254F69A2-8235-99D6-2570-BF2CD7FE8BD3}"/>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C94A2E3B-A34B-6C3B-588B-5EA78EE76239}"/>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8B523BC3-B480-6B93-F3A1-DF55463A8F56}"/>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94559E52-6531-C4BA-99E5-28F9F12CE296}"/>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D7AA4C00-2920-C89D-174C-BC6636BA613B}"/>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C373C1B1-56E0-1C6C-8E1D-8E05C111BB28}"/>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FE2657CC-9858-8444-3DE4-90961B84586F}"/>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BAC0CE82-BCDF-479D-4953-F681B156A844}"/>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44CE5E00-1FC6-DC28-393C-A44220CA36DC}"/>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B253A251-B841-520F-EB18-7782345DD9E9}"/>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AAA2851C-318A-8E39-4874-18294AAE7A85}"/>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D023A8E6-3276-F663-E26D-8070E64AA247}"/>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2BA2E684-6733-09F4-C679-32B25A6868E4}"/>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C0B982F3-342E-DCFA-521F-3AEAD4790483}"/>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3" name="Graphic 21">
              <a:extLst>
                <a:ext uri="{FF2B5EF4-FFF2-40B4-BE49-F238E27FC236}">
                  <a16:creationId xmlns:a16="http://schemas.microsoft.com/office/drawing/2014/main" id="{8D227D40-9A37-3249-BB64-B606035C03F7}"/>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spTree>
    <p:extLst>
      <p:ext uri="{BB962C8B-B14F-4D97-AF65-F5344CB8AC3E}">
        <p14:creationId xmlns:p14="http://schemas.microsoft.com/office/powerpoint/2010/main" val="1346366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2D33C-1110-08BF-CE80-47E965A35B61}"/>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A35874D4-F06B-356F-AAC6-9B5B39C7387B}"/>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5C5A8B69-5193-BA15-B92F-913859B766E7}"/>
              </a:ext>
            </a:extLst>
          </p:cNvPr>
          <p:cNvSpPr>
            <a:spLocks noGrp="1"/>
          </p:cNvSpPr>
          <p:nvPr>
            <p:ph type="body" sz="quarter" idx="13"/>
          </p:nvPr>
        </p:nvSpPr>
        <p:spPr/>
        <p:txBody>
          <a:bodyPr/>
          <a:lstStyle/>
          <a:p>
            <a:endParaRPr lang="en-US"/>
          </a:p>
        </p:txBody>
      </p:sp>
      <p:pic>
        <p:nvPicPr>
          <p:cNvPr id="5" name="Picture 4">
            <a:extLst>
              <a:ext uri="{FF2B5EF4-FFF2-40B4-BE49-F238E27FC236}">
                <a16:creationId xmlns:a16="http://schemas.microsoft.com/office/drawing/2014/main" id="{F2CC3EF4-08EE-F507-A408-2ABA1C86139A}"/>
              </a:ext>
            </a:extLst>
          </p:cNvPr>
          <p:cNvPicPr>
            <a:picLocks noChangeAspect="1"/>
          </p:cNvPicPr>
          <p:nvPr/>
        </p:nvPicPr>
        <p:blipFill>
          <a:blip r:embed="rId3">
            <a:alphaModFix amt="70000"/>
          </a:blip>
          <a:stretch>
            <a:fillRect/>
          </a:stretch>
        </p:blipFill>
        <p:spPr>
          <a:xfrm>
            <a:off x="11026109" y="203466"/>
            <a:ext cx="1028790" cy="445956"/>
          </a:xfrm>
          <a:prstGeom prst="rect">
            <a:avLst/>
          </a:prstGeom>
        </p:spPr>
      </p:pic>
      <p:pic>
        <p:nvPicPr>
          <p:cNvPr id="6" name="Picture 5">
            <a:extLst>
              <a:ext uri="{FF2B5EF4-FFF2-40B4-BE49-F238E27FC236}">
                <a16:creationId xmlns:a16="http://schemas.microsoft.com/office/drawing/2014/main" id="{89D9DB9D-7848-454C-A16C-FC17797E6118}"/>
              </a:ext>
            </a:extLst>
          </p:cNvPr>
          <p:cNvPicPr>
            <a:picLocks noChangeAspect="1"/>
          </p:cNvPicPr>
          <p:nvPr/>
        </p:nvPicPr>
        <p:blipFill>
          <a:blip r:embed="rId4">
            <a:alphaModFix amt="85000"/>
          </a:blip>
          <a:stretch>
            <a:fillRect/>
          </a:stretch>
        </p:blipFill>
        <p:spPr>
          <a:xfrm>
            <a:off x="8412143" y="292763"/>
            <a:ext cx="2570495" cy="562540"/>
          </a:xfrm>
          <a:prstGeom prst="rect">
            <a:avLst/>
          </a:prstGeom>
        </p:spPr>
      </p:pic>
      <p:grpSp>
        <p:nvGrpSpPr>
          <p:cNvPr id="7" name="Graphic 21">
            <a:extLst>
              <a:ext uri="{FF2B5EF4-FFF2-40B4-BE49-F238E27FC236}">
                <a16:creationId xmlns:a16="http://schemas.microsoft.com/office/drawing/2014/main" id="{FDDA4C32-4317-764F-84FE-357A73210F4E}"/>
              </a:ext>
            </a:extLst>
          </p:cNvPr>
          <p:cNvGrpSpPr/>
          <p:nvPr/>
        </p:nvGrpSpPr>
        <p:grpSpPr>
          <a:xfrm>
            <a:off x="9231034" y="470125"/>
            <a:ext cx="2823865" cy="1426253"/>
            <a:chOff x="14422" y="1454704"/>
            <a:chExt cx="9119199" cy="2231056"/>
          </a:xfrm>
          <a:noFill/>
        </p:grpSpPr>
        <p:sp>
          <p:nvSpPr>
            <p:cNvPr id="8" name="Graphic 21">
              <a:extLst>
                <a:ext uri="{FF2B5EF4-FFF2-40B4-BE49-F238E27FC236}">
                  <a16:creationId xmlns:a16="http://schemas.microsoft.com/office/drawing/2014/main" id="{1A6AF6D7-AD3F-2D19-E216-E7952485E103}"/>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D5FFE2BF-FD30-F98A-2D50-A529F644EF08}"/>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0" name="Graphic 21">
              <a:extLst>
                <a:ext uri="{FF2B5EF4-FFF2-40B4-BE49-F238E27FC236}">
                  <a16:creationId xmlns:a16="http://schemas.microsoft.com/office/drawing/2014/main" id="{15696B86-64EE-1DEC-5C2C-2B670AA93E26}"/>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1" name="Graphic 21">
              <a:extLst>
                <a:ext uri="{FF2B5EF4-FFF2-40B4-BE49-F238E27FC236}">
                  <a16:creationId xmlns:a16="http://schemas.microsoft.com/office/drawing/2014/main" id="{0C9DDBFE-E263-6DC0-F118-A9CEF5EF69BB}"/>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C7D4FF00-C623-5DEB-7D0F-EE1FB745B989}"/>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B13B5AA0-1B04-AB2F-9755-3BAD87C108BD}"/>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E34C1389-FBBA-C903-EE37-4CACB8B2D9F6}"/>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2F4E7302-8C36-1926-3EDD-D8568C28AC3F}"/>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119D94B1-F7C2-7ECC-3DF8-06523E544443}"/>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44E03965-8FEC-D47E-F559-69AFC8F9DF55}"/>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5953A2FC-1C2D-95E3-2F8F-28DF315B75E2}"/>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2671230D-03CE-97D1-44AB-A3509D781670}"/>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3CC0ABDF-CD56-9E83-2A74-60BC0C7067C2}"/>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F0A8C55D-0F88-05BB-4DB4-6409178B9E30}"/>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BA8957C0-0F00-94B8-36CB-05212549043B}"/>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FD18DE74-56B5-899F-0051-7D51BF064349}"/>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A78AB906-D576-4A43-9D1A-0BCF1D02D5AD}"/>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80A1DC71-D4D8-B988-9165-27BF7889F3E7}"/>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F16BBA00-6A47-5934-CA37-37516EE4DD14}"/>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20298F30-59CA-22AA-69E4-5C8FB856989A}"/>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F563F853-118F-9FFE-1DA9-32164BF8DC8C}"/>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73B75B89-4208-FE26-68B2-6857B2D0D4C3}"/>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D0BF09FB-F6BE-EB7D-2235-0DC71B49FD4E}"/>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74A06A4F-2CC6-91C4-250B-4C13357E40E7}"/>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4B733AAF-9FF4-6E36-D29C-B35A170C5FED}"/>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07DCC41C-4981-AE15-83B1-DC99FBFF7510}"/>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BBE4AC6D-6C53-DC97-3B9A-B91C226D2053}"/>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D8381F6D-C364-A637-9212-D645D4D24CB9}"/>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6B0CBADC-F61E-0E39-0D6E-5DEB8668CA37}"/>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14714D30-306F-9E77-BFBC-DF62FECC6A1E}"/>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A989F3A1-9B51-6D74-F382-EC0BCB65FBE7}"/>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C3355C01-EF50-65F9-73F7-203FB475985B}"/>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FDE74A9E-FB7A-431A-8FB1-A90674CB2FFE}"/>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623C1E44-9928-C6F2-0E72-8E9EF693F488}"/>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1F83D35B-8282-F0B0-809B-DEF9F839AA3A}"/>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pic>
        <p:nvPicPr>
          <p:cNvPr id="43" name="Picture 42">
            <a:extLst>
              <a:ext uri="{FF2B5EF4-FFF2-40B4-BE49-F238E27FC236}">
                <a16:creationId xmlns:a16="http://schemas.microsoft.com/office/drawing/2014/main" id="{E657EFFB-3057-9AA7-5A0A-8E0078E45DE7}"/>
              </a:ext>
            </a:extLst>
          </p:cNvPr>
          <p:cNvPicPr>
            <a:picLocks noChangeAspect="1"/>
          </p:cNvPicPr>
          <p:nvPr/>
        </p:nvPicPr>
        <p:blipFill>
          <a:blip r:embed="rId5"/>
          <a:stretch>
            <a:fillRect/>
          </a:stretch>
        </p:blipFill>
        <p:spPr>
          <a:xfrm>
            <a:off x="455955" y="0"/>
            <a:ext cx="7735033" cy="6858000"/>
          </a:xfrm>
          <a:prstGeom prst="rect">
            <a:avLst/>
          </a:prstGeom>
        </p:spPr>
      </p:pic>
      <p:grpSp>
        <p:nvGrpSpPr>
          <p:cNvPr id="45" name="Group 44">
            <a:extLst>
              <a:ext uri="{FF2B5EF4-FFF2-40B4-BE49-F238E27FC236}">
                <a16:creationId xmlns:a16="http://schemas.microsoft.com/office/drawing/2014/main" id="{65A3BF84-490A-3ACA-8CEE-524B08647FA1}"/>
              </a:ext>
            </a:extLst>
          </p:cNvPr>
          <p:cNvGrpSpPr/>
          <p:nvPr/>
        </p:nvGrpSpPr>
        <p:grpSpPr>
          <a:xfrm>
            <a:off x="9463087" y="4952416"/>
            <a:ext cx="2627395" cy="1557960"/>
            <a:chOff x="8570995" y="4350524"/>
            <a:chExt cx="3448050" cy="2012799"/>
          </a:xfrm>
        </p:grpSpPr>
        <p:pic>
          <p:nvPicPr>
            <p:cNvPr id="1026" name="Picture 2" descr="Platte organisatie">
              <a:extLst>
                <a:ext uri="{FF2B5EF4-FFF2-40B4-BE49-F238E27FC236}">
                  <a16:creationId xmlns:a16="http://schemas.microsoft.com/office/drawing/2014/main" id="{13E8C2AC-2802-EA63-A5B0-B8E298DC52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0995" y="4350524"/>
              <a:ext cx="3448050" cy="20127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4" name="Arrow: Down 43">
              <a:extLst>
                <a:ext uri="{FF2B5EF4-FFF2-40B4-BE49-F238E27FC236}">
                  <a16:creationId xmlns:a16="http://schemas.microsoft.com/office/drawing/2014/main" id="{A94108E7-A22E-BD77-1B55-5ED56D8C9D14}"/>
                </a:ext>
              </a:extLst>
            </p:cNvPr>
            <p:cNvSpPr/>
            <p:nvPr/>
          </p:nvSpPr>
          <p:spPr>
            <a:xfrm>
              <a:off x="10210800" y="5780514"/>
              <a:ext cx="180975" cy="17223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66580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How Do Ships Survive Storms?">
            <a:extLst>
              <a:ext uri="{FF2B5EF4-FFF2-40B4-BE49-F238E27FC236}">
                <a16:creationId xmlns:a16="http://schemas.microsoft.com/office/drawing/2014/main" id="{E7B694EA-83AE-2697-EE97-21CD012AB4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63736" y="4336694"/>
            <a:ext cx="3828264" cy="200345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0631973-0FE0-010F-4A87-755D60DDBAE4}"/>
              </a:ext>
            </a:extLst>
          </p:cNvPr>
          <p:cNvSpPr>
            <a:spLocks noGrp="1"/>
          </p:cNvSpPr>
          <p:nvPr>
            <p:ph type="title"/>
          </p:nvPr>
        </p:nvSpPr>
        <p:spPr/>
        <p:txBody>
          <a:bodyPr/>
          <a:lstStyle/>
          <a:p>
            <a:r>
              <a:rPr lang="en-US" dirty="0"/>
              <a:t>Het </a:t>
            </a:r>
            <a:r>
              <a:rPr lang="en-US" dirty="0" err="1"/>
              <a:t>loodswezen</a:t>
            </a:r>
            <a:endParaRPr lang="en-US" dirty="0"/>
          </a:p>
        </p:txBody>
      </p:sp>
      <p:sp>
        <p:nvSpPr>
          <p:cNvPr id="3" name="Text Placeholder 2">
            <a:extLst>
              <a:ext uri="{FF2B5EF4-FFF2-40B4-BE49-F238E27FC236}">
                <a16:creationId xmlns:a16="http://schemas.microsoft.com/office/drawing/2014/main" id="{5F5A8DC2-06B5-3A47-D1D6-C20473393D5C}"/>
              </a:ext>
            </a:extLst>
          </p:cNvPr>
          <p:cNvSpPr>
            <a:spLocks noGrp="1"/>
          </p:cNvSpPr>
          <p:nvPr>
            <p:ph type="body" sz="quarter" idx="16"/>
          </p:nvPr>
        </p:nvSpPr>
        <p:spPr/>
        <p:txBody>
          <a:bodyPr/>
          <a:lstStyle/>
          <a:p>
            <a:endParaRPr lang="en-US"/>
          </a:p>
        </p:txBody>
      </p:sp>
      <p:pic>
        <p:nvPicPr>
          <p:cNvPr id="5" name="Picture 2">
            <a:extLst>
              <a:ext uri="{FF2B5EF4-FFF2-40B4-BE49-F238E27FC236}">
                <a16:creationId xmlns:a16="http://schemas.microsoft.com/office/drawing/2014/main" id="{7F19970D-A96E-B507-D863-B201AFCBCE2B}"/>
              </a:ext>
            </a:extLst>
          </p:cNvPr>
          <p:cNvPicPr>
            <a:picLocks noChangeAspect="1" noChangeArrowheads="1"/>
          </p:cNvPicPr>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9282384" y="198854"/>
            <a:ext cx="2529591" cy="39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6" name="Graphic 21">
            <a:extLst>
              <a:ext uri="{FF2B5EF4-FFF2-40B4-BE49-F238E27FC236}">
                <a16:creationId xmlns:a16="http://schemas.microsoft.com/office/drawing/2014/main" id="{CD43AF95-691B-8071-44EA-60237FFDBC69}"/>
              </a:ext>
            </a:extLst>
          </p:cNvPr>
          <p:cNvGrpSpPr/>
          <p:nvPr/>
        </p:nvGrpSpPr>
        <p:grpSpPr>
          <a:xfrm>
            <a:off x="9231034" y="470125"/>
            <a:ext cx="2823865" cy="1426253"/>
            <a:chOff x="14422" y="1454704"/>
            <a:chExt cx="9119199" cy="2231056"/>
          </a:xfrm>
          <a:noFill/>
        </p:grpSpPr>
        <p:sp>
          <p:nvSpPr>
            <p:cNvPr id="7" name="Graphic 21">
              <a:extLst>
                <a:ext uri="{FF2B5EF4-FFF2-40B4-BE49-F238E27FC236}">
                  <a16:creationId xmlns:a16="http://schemas.microsoft.com/office/drawing/2014/main" id="{E690B50E-A170-82B5-F0D1-A517A0D68AE5}"/>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E41674C1-12A6-31FE-0868-D52D955CCE09}"/>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52286679-3F9A-2EBF-E91D-C9013A6CAACE}"/>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0" name="Graphic 21">
              <a:extLst>
                <a:ext uri="{FF2B5EF4-FFF2-40B4-BE49-F238E27FC236}">
                  <a16:creationId xmlns:a16="http://schemas.microsoft.com/office/drawing/2014/main" id="{2AA0F8A7-5DF1-9FF8-DF68-DC4590E6F7A5}"/>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1" name="Graphic 21">
              <a:extLst>
                <a:ext uri="{FF2B5EF4-FFF2-40B4-BE49-F238E27FC236}">
                  <a16:creationId xmlns:a16="http://schemas.microsoft.com/office/drawing/2014/main" id="{695E61A0-B1E8-F766-DC68-7D0B79BC5A88}"/>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50DA0947-7F39-E93D-F44F-2E8268C04939}"/>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976A186F-EAEA-370B-C7D4-1FF885378239}"/>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51150228-D432-A852-40F3-74187B3886C7}"/>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B84684EC-5725-18BC-BC0C-BC86F251DF5C}"/>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1DA00E52-E87D-7A49-0490-7FECCF000C29}"/>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394C6DCE-54FD-37C7-2F27-458F4E77521B}"/>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D729AE7E-3E6A-BF49-DF71-A4BB47DE90D7}"/>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3DEEF12B-A974-D456-3339-71186483E1DA}"/>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8020889C-0A6E-5A18-8147-FDC51AA293A8}"/>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CD87EF25-AAC2-4A19-FD63-2A5ABFA4F440}"/>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C16B7FE0-E0A7-3E8F-F8A5-4FA94F6E2CF0}"/>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9AE2F413-EA9D-C3B6-E49C-E61D68A13457}"/>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AACB1CBE-0F7B-1672-2826-4CB61B873F34}"/>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A0FBA088-21C6-99A4-8DD8-AEA5617310EF}"/>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326B8160-C123-6729-25D2-F1C9F7BB8690}"/>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BCCE2047-124A-94B3-9A8C-17BDD437B046}"/>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6BEC67ED-BE04-4892-3324-C8BA07D5CDE9}"/>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C5B8AFDF-4433-0F0F-12B0-D025520EB656}"/>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259DAA89-8858-2627-CB6A-54A1D393F440}"/>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E425C1C5-E843-651F-BAD8-DAE02137DA22}"/>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578DC3C9-66B1-9BF7-F4C7-AFC079584A5C}"/>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EEBC9212-757F-E724-B328-6A095646391C}"/>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8284B00D-7F65-4052-0253-F5FF07C0F2F4}"/>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366780BF-FB94-6049-FC61-E62B89A45C1A}"/>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E39E0851-520A-D1F9-5B31-78789B69B24D}"/>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C3D30E19-7951-0E5E-9CF4-40BA94970E24}"/>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E8372D68-7701-395C-BD0A-8CADFA267DE6}"/>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1D6A2295-3767-5B6D-C1A1-229F8765B4B5}"/>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E5A11F08-788A-1E78-40D4-612857486101}"/>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B3F9D014-95DF-D08C-4CEA-58F3E5A08E4B}"/>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pic>
        <p:nvPicPr>
          <p:cNvPr id="1028" name="Picture 4" descr="Over Loodswezen | Agentschap MDK">
            <a:extLst>
              <a:ext uri="{FF2B5EF4-FFF2-40B4-BE49-F238E27FC236}">
                <a16:creationId xmlns:a16="http://schemas.microsoft.com/office/drawing/2014/main" id="{BA617339-59DD-FD4B-15E2-ACF266E73EE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380" y="1223418"/>
            <a:ext cx="7707630" cy="5164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Types of Tugboats &amp; Everything You Need To Know | Seaman Memories">
            <a:extLst>
              <a:ext uri="{FF2B5EF4-FFF2-40B4-BE49-F238E27FC236}">
                <a16:creationId xmlns:a16="http://schemas.microsoft.com/office/drawing/2014/main" id="{78A8DDBE-BBCB-F0CB-70FE-53A51DD194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65498" y="1998491"/>
            <a:ext cx="3826502" cy="222504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 screenshot of a phone&#10;&#10;Description automatically generated">
            <a:extLst>
              <a:ext uri="{FF2B5EF4-FFF2-40B4-BE49-F238E27FC236}">
                <a16:creationId xmlns:a16="http://schemas.microsoft.com/office/drawing/2014/main" id="{93AA3A6A-DCED-A220-392E-8C18C587AB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78231" y="724110"/>
            <a:ext cx="2199332" cy="4517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A screenshot of a calculator&#10;&#10;Description automatically generated">
            <a:extLst>
              <a:ext uri="{FF2B5EF4-FFF2-40B4-BE49-F238E27FC236}">
                <a16:creationId xmlns:a16="http://schemas.microsoft.com/office/drawing/2014/main" id="{D47DE575-D32D-E4B2-3902-8412A591CF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79621" y="1547668"/>
            <a:ext cx="2199332" cy="45178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0241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par>
                                <p:cTn id="8" presetID="10" presetClass="entr" presetSubtype="0" fill="hold" nodeType="withEffect">
                                  <p:stCondLst>
                                    <p:cond delay="0"/>
                                  </p:stCondLst>
                                  <p:childTnLst>
                                    <p:set>
                                      <p:cBhvr>
                                        <p:cTn id="9" dur="1" fill="hold">
                                          <p:stCondLst>
                                            <p:cond delay="0"/>
                                          </p:stCondLst>
                                        </p:cTn>
                                        <p:tgtEl>
                                          <p:spTgt spid="1030"/>
                                        </p:tgtEl>
                                        <p:attrNameLst>
                                          <p:attrName>style.visibility</p:attrName>
                                        </p:attrNameLst>
                                      </p:cBhvr>
                                      <p:to>
                                        <p:strVal val="visible"/>
                                      </p:to>
                                    </p:set>
                                    <p:animEffect transition="in" filter="fade">
                                      <p:cBhvr>
                                        <p:cTn id="10" dur="500"/>
                                        <p:tgtEl>
                                          <p:spTgt spid="103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nodeType="clickEffect">
                                  <p:stCondLst>
                                    <p:cond delay="0"/>
                                  </p:stCondLst>
                                  <p:childTnLst>
                                    <p:set>
                                      <p:cBhvr>
                                        <p:cTn id="14" dur="1" fill="hold">
                                          <p:stCondLst>
                                            <p:cond delay="0"/>
                                          </p:stCondLst>
                                        </p:cTn>
                                        <p:tgtEl>
                                          <p:spTgt spid="1032"/>
                                        </p:tgtEl>
                                        <p:attrNameLst>
                                          <p:attrName>style.visibility</p:attrName>
                                        </p:attrNameLst>
                                      </p:cBhvr>
                                      <p:to>
                                        <p:strVal val="visible"/>
                                      </p:to>
                                    </p:set>
                                    <p:anim calcmode="lin" valueType="num">
                                      <p:cBhvr additive="base">
                                        <p:cTn id="15" dur="500" fill="hold"/>
                                        <p:tgtEl>
                                          <p:spTgt spid="1032"/>
                                        </p:tgtEl>
                                        <p:attrNameLst>
                                          <p:attrName>ppt_x</p:attrName>
                                        </p:attrNameLst>
                                      </p:cBhvr>
                                      <p:tavLst>
                                        <p:tav tm="0">
                                          <p:val>
                                            <p:strVal val="1+#ppt_w/2"/>
                                          </p:val>
                                        </p:tav>
                                        <p:tav tm="100000">
                                          <p:val>
                                            <p:strVal val="#ppt_x"/>
                                          </p:val>
                                        </p:tav>
                                      </p:tavLst>
                                    </p:anim>
                                    <p:anim calcmode="lin" valueType="num">
                                      <p:cBhvr additive="base">
                                        <p:cTn id="16" dur="500" fill="hold"/>
                                        <p:tgtEl>
                                          <p:spTgt spid="1032"/>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1034"/>
                                        </p:tgtEl>
                                        <p:attrNameLst>
                                          <p:attrName>style.visibility</p:attrName>
                                        </p:attrNameLst>
                                      </p:cBhvr>
                                      <p:to>
                                        <p:strVal val="visible"/>
                                      </p:to>
                                    </p:set>
                                    <p:anim calcmode="lin" valueType="num">
                                      <p:cBhvr additive="base">
                                        <p:cTn id="19" dur="500" fill="hold"/>
                                        <p:tgtEl>
                                          <p:spTgt spid="1034"/>
                                        </p:tgtEl>
                                        <p:attrNameLst>
                                          <p:attrName>ppt_x</p:attrName>
                                        </p:attrNameLst>
                                      </p:cBhvr>
                                      <p:tavLst>
                                        <p:tav tm="0">
                                          <p:val>
                                            <p:strVal val="1+#ppt_w/2"/>
                                          </p:val>
                                        </p:tav>
                                        <p:tav tm="100000">
                                          <p:val>
                                            <p:strVal val="#ppt_x"/>
                                          </p:val>
                                        </p:tav>
                                      </p:tavLst>
                                    </p:anim>
                                    <p:anim calcmode="lin" valueType="num">
                                      <p:cBhvr additive="base">
                                        <p:cTn id="20" dur="500" fill="hold"/>
                                        <p:tgtEl>
                                          <p:spTgt spid="10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631973-0FE0-010F-4A87-755D60DDBAE4}"/>
              </a:ext>
            </a:extLst>
          </p:cNvPr>
          <p:cNvSpPr>
            <a:spLocks noGrp="1"/>
          </p:cNvSpPr>
          <p:nvPr>
            <p:ph type="title"/>
          </p:nvPr>
        </p:nvSpPr>
        <p:spPr/>
        <p:txBody>
          <a:bodyPr/>
          <a:lstStyle/>
          <a:p>
            <a:r>
              <a:rPr lang="en-US" dirty="0"/>
              <a:t>“Waiting together” – </a:t>
            </a:r>
            <a:r>
              <a:rPr lang="en-US" dirty="0" err="1"/>
              <a:t>Gemeente</a:t>
            </a:r>
            <a:r>
              <a:rPr lang="en-US" dirty="0"/>
              <a:t> Rotterdam</a:t>
            </a:r>
          </a:p>
        </p:txBody>
      </p:sp>
      <p:sp>
        <p:nvSpPr>
          <p:cNvPr id="3" name="Text Placeholder 2">
            <a:extLst>
              <a:ext uri="{FF2B5EF4-FFF2-40B4-BE49-F238E27FC236}">
                <a16:creationId xmlns:a16="http://schemas.microsoft.com/office/drawing/2014/main" id="{5F5A8DC2-06B5-3A47-D1D6-C20473393D5C}"/>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931A3C45-E1D4-D02C-080D-A6CEDB734732}"/>
              </a:ext>
            </a:extLst>
          </p:cNvPr>
          <p:cNvSpPr>
            <a:spLocks noGrp="1"/>
          </p:cNvSpPr>
          <p:nvPr>
            <p:ph type="body" sz="quarter" idx="13"/>
          </p:nvPr>
        </p:nvSpPr>
        <p:spPr/>
        <p:txBody>
          <a:bodyPr/>
          <a:lstStyle/>
          <a:p>
            <a:endParaRPr lang="en-US"/>
          </a:p>
        </p:txBody>
      </p:sp>
      <p:pic>
        <p:nvPicPr>
          <p:cNvPr id="5" name="Picture 2">
            <a:extLst>
              <a:ext uri="{FF2B5EF4-FFF2-40B4-BE49-F238E27FC236}">
                <a16:creationId xmlns:a16="http://schemas.microsoft.com/office/drawing/2014/main" id="{7F19970D-A96E-B507-D863-B201AFCBCE2B}"/>
              </a:ext>
            </a:extLst>
          </p:cNvPr>
          <p:cNvPicPr>
            <a:picLocks noChangeAspect="1" noChangeArrowheads="1"/>
          </p:cNvPicPr>
          <p:nvPr/>
        </p:nvPicPr>
        <p:blipFill>
          <a:blip r:embed="rId3">
            <a:alphaModFix amt="85000"/>
            <a:extLst>
              <a:ext uri="{28A0092B-C50C-407E-A947-70E740481C1C}">
                <a14:useLocalDpi xmlns:a14="http://schemas.microsoft.com/office/drawing/2010/main" val="0"/>
              </a:ext>
            </a:extLst>
          </a:blip>
          <a:srcRect/>
          <a:stretch>
            <a:fillRect/>
          </a:stretch>
        </p:blipFill>
        <p:spPr bwMode="auto">
          <a:xfrm>
            <a:off x="9282384" y="198854"/>
            <a:ext cx="2529591" cy="39393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314" name="Picture 2" descr="Jasper bij de app Samen Wachten">
            <a:extLst>
              <a:ext uri="{FF2B5EF4-FFF2-40B4-BE49-F238E27FC236}">
                <a16:creationId xmlns:a16="http://schemas.microsoft.com/office/drawing/2014/main" id="{2AF1A4AC-E7E5-D221-0989-ED04D9DB9F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097" y="1073914"/>
            <a:ext cx="5034674" cy="3240088"/>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Je ziet hier de app samen wachten voor Gemeente Rotterdam">
            <a:extLst>
              <a:ext uri="{FF2B5EF4-FFF2-40B4-BE49-F238E27FC236}">
                <a16:creationId xmlns:a16="http://schemas.microsoft.com/office/drawing/2014/main" id="{39D5F24A-C3B6-E3B5-501E-56728B4ABA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38283" y="2919056"/>
            <a:ext cx="6467475" cy="3628096"/>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aphic 21">
            <a:extLst>
              <a:ext uri="{FF2B5EF4-FFF2-40B4-BE49-F238E27FC236}">
                <a16:creationId xmlns:a16="http://schemas.microsoft.com/office/drawing/2014/main" id="{CD43AF95-691B-8071-44EA-60237FFDBC69}"/>
              </a:ext>
            </a:extLst>
          </p:cNvPr>
          <p:cNvGrpSpPr/>
          <p:nvPr/>
        </p:nvGrpSpPr>
        <p:grpSpPr>
          <a:xfrm>
            <a:off x="9231034" y="470125"/>
            <a:ext cx="2823865" cy="1426253"/>
            <a:chOff x="14422" y="1454704"/>
            <a:chExt cx="9119199" cy="2231056"/>
          </a:xfrm>
          <a:noFill/>
        </p:grpSpPr>
        <p:sp>
          <p:nvSpPr>
            <p:cNvPr id="7" name="Graphic 21">
              <a:extLst>
                <a:ext uri="{FF2B5EF4-FFF2-40B4-BE49-F238E27FC236}">
                  <a16:creationId xmlns:a16="http://schemas.microsoft.com/office/drawing/2014/main" id="{E690B50E-A170-82B5-F0D1-A517A0D68AE5}"/>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E41674C1-12A6-31FE-0868-D52D955CCE09}"/>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52286679-3F9A-2EBF-E91D-C9013A6CAACE}"/>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0" name="Graphic 21">
              <a:extLst>
                <a:ext uri="{FF2B5EF4-FFF2-40B4-BE49-F238E27FC236}">
                  <a16:creationId xmlns:a16="http://schemas.microsoft.com/office/drawing/2014/main" id="{2AA0F8A7-5DF1-9FF8-DF68-DC4590E6F7A5}"/>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1" name="Graphic 21">
              <a:extLst>
                <a:ext uri="{FF2B5EF4-FFF2-40B4-BE49-F238E27FC236}">
                  <a16:creationId xmlns:a16="http://schemas.microsoft.com/office/drawing/2014/main" id="{695E61A0-B1E8-F766-DC68-7D0B79BC5A88}"/>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50DA0947-7F39-E93D-F44F-2E8268C04939}"/>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976A186F-EAEA-370B-C7D4-1FF885378239}"/>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51150228-D432-A852-40F3-74187B3886C7}"/>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B84684EC-5725-18BC-BC0C-BC86F251DF5C}"/>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1DA00E52-E87D-7A49-0490-7FECCF000C29}"/>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394C6DCE-54FD-37C7-2F27-458F4E77521B}"/>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D729AE7E-3E6A-BF49-DF71-A4BB47DE90D7}"/>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3DEEF12B-A974-D456-3339-71186483E1DA}"/>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8020889C-0A6E-5A18-8147-FDC51AA293A8}"/>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CD87EF25-AAC2-4A19-FD63-2A5ABFA4F440}"/>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C16B7FE0-E0A7-3E8F-F8A5-4FA94F6E2CF0}"/>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9AE2F413-EA9D-C3B6-E49C-E61D68A13457}"/>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AACB1CBE-0F7B-1672-2826-4CB61B873F34}"/>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A0FBA088-21C6-99A4-8DD8-AEA5617310EF}"/>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326B8160-C123-6729-25D2-F1C9F7BB8690}"/>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BCCE2047-124A-94B3-9A8C-17BDD437B046}"/>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6BEC67ED-BE04-4892-3324-C8BA07D5CDE9}"/>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C5B8AFDF-4433-0F0F-12B0-D025520EB656}"/>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259DAA89-8858-2627-CB6A-54A1D393F440}"/>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E425C1C5-E843-651F-BAD8-DAE02137DA22}"/>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578DC3C9-66B1-9BF7-F4C7-AFC079584A5C}"/>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EEBC9212-757F-E724-B328-6A095646391C}"/>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8284B00D-7F65-4052-0253-F5FF07C0F2F4}"/>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366780BF-FB94-6049-FC61-E62B89A45C1A}"/>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E39E0851-520A-D1F9-5B31-78789B69B24D}"/>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C3D30E19-7951-0E5E-9CF4-40BA94970E24}"/>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E8372D68-7701-395C-BD0A-8CADFA267DE6}"/>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1D6A2295-3767-5B6D-C1A1-229F8765B4B5}"/>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E5A11F08-788A-1E78-40D4-612857486101}"/>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B3F9D014-95DF-D08C-4CEA-58F3E5A08E4B}"/>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spTree>
    <p:extLst>
      <p:ext uri="{BB962C8B-B14F-4D97-AF65-F5344CB8AC3E}">
        <p14:creationId xmlns:p14="http://schemas.microsoft.com/office/powerpoint/2010/main" val="27640098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Placeholder 74">
            <a:extLst>
              <a:ext uri="{FF2B5EF4-FFF2-40B4-BE49-F238E27FC236}">
                <a16:creationId xmlns:a16="http://schemas.microsoft.com/office/drawing/2014/main" id="{67C040FF-5905-2D89-9CB0-4EFC3DB239FA}"/>
              </a:ext>
            </a:extLst>
          </p:cNvPr>
          <p:cNvSpPr>
            <a:spLocks noGrp="1"/>
          </p:cNvSpPr>
          <p:nvPr>
            <p:ph type="body" sz="quarter" idx="16"/>
          </p:nvPr>
        </p:nvSpPr>
        <p:spPr/>
        <p:txBody>
          <a:bodyPr/>
          <a:lstStyle/>
          <a:p>
            <a:endParaRPr lang="en-US"/>
          </a:p>
        </p:txBody>
      </p:sp>
      <p:sp>
        <p:nvSpPr>
          <p:cNvPr id="76" name="Picture Placeholder 75">
            <a:extLst>
              <a:ext uri="{FF2B5EF4-FFF2-40B4-BE49-F238E27FC236}">
                <a16:creationId xmlns:a16="http://schemas.microsoft.com/office/drawing/2014/main" id="{7F7D4E7D-8A9B-55F4-D453-A84CB65A00E1}"/>
              </a:ext>
            </a:extLst>
          </p:cNvPr>
          <p:cNvSpPr>
            <a:spLocks noGrp="1"/>
          </p:cNvSpPr>
          <p:nvPr>
            <p:ph type="pic" idx="33"/>
          </p:nvPr>
        </p:nvSpPr>
        <p:spPr/>
        <p:txBody>
          <a:bodyPr/>
          <a:lstStyle/>
          <a:p>
            <a:endParaRPr lang="en-US"/>
          </a:p>
        </p:txBody>
      </p:sp>
      <p:sp>
        <p:nvSpPr>
          <p:cNvPr id="4" name="Slide Number Placeholder 3">
            <a:extLst>
              <a:ext uri="{FF2B5EF4-FFF2-40B4-BE49-F238E27FC236}">
                <a16:creationId xmlns:a16="http://schemas.microsoft.com/office/drawing/2014/main" id="{44356871-5F9B-3108-FCAE-33FD3766DE72}"/>
              </a:ext>
            </a:extLst>
          </p:cNvPr>
          <p:cNvSpPr>
            <a:spLocks noGrp="1"/>
          </p:cNvSpPr>
          <p:nvPr>
            <p:ph type="sldNum" sz="quarter" idx="34"/>
          </p:nvPr>
        </p:nvSpPr>
        <p:spPr/>
        <p:txBody>
          <a:bodyPr/>
          <a:lstStyle/>
          <a:p>
            <a:fld id="{2882D01A-ED25-4F30-894A-E32B487BCBA5}" type="slidenum">
              <a:rPr lang="nl-NL" smtClean="0"/>
              <a:pPr/>
              <a:t>37</a:t>
            </a:fld>
            <a:endParaRPr lang="nl-NL"/>
          </a:p>
        </p:txBody>
      </p:sp>
      <p:pic>
        <p:nvPicPr>
          <p:cNvPr id="22" name="Picture 2" descr="Security camera free icon">
            <a:extLst>
              <a:ext uri="{FF2B5EF4-FFF2-40B4-BE49-F238E27FC236}">
                <a16:creationId xmlns:a16="http://schemas.microsoft.com/office/drawing/2014/main" id="{0810D072-1E26-72F5-A57D-795001309021}"/>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2087399" y="795406"/>
            <a:ext cx="804053" cy="804053"/>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Elbow Connector 30">
            <a:extLst>
              <a:ext uri="{FF2B5EF4-FFF2-40B4-BE49-F238E27FC236}">
                <a16:creationId xmlns:a16="http://schemas.microsoft.com/office/drawing/2014/main" id="{79A08103-0D3D-942E-D71E-662ACEC42917}"/>
              </a:ext>
            </a:extLst>
          </p:cNvPr>
          <p:cNvCxnSpPr>
            <a:cxnSpLocks/>
            <a:endCxn id="34" idx="2"/>
          </p:cNvCxnSpPr>
          <p:nvPr/>
        </p:nvCxnSpPr>
        <p:spPr>
          <a:xfrm flipV="1">
            <a:off x="8913215" y="3886000"/>
            <a:ext cx="1968363" cy="1858471"/>
          </a:xfrm>
          <a:prstGeom prst="bentConnector2">
            <a:avLst/>
          </a:prstGeom>
          <a:ln w="15875" cap="rnd">
            <a:solidFill>
              <a:srgbClr val="FF0000"/>
            </a:solidFill>
            <a:round/>
            <a:tailEnd type="triangle"/>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99616048-FCC7-E0BC-57D7-951725AA70F8}"/>
              </a:ext>
            </a:extLst>
          </p:cNvPr>
          <p:cNvGrpSpPr/>
          <p:nvPr/>
        </p:nvGrpSpPr>
        <p:grpSpPr>
          <a:xfrm>
            <a:off x="9642160" y="1679876"/>
            <a:ext cx="2478835" cy="2206124"/>
            <a:chOff x="9022386" y="8515598"/>
            <a:chExt cx="2779199" cy="2779201"/>
          </a:xfrm>
        </p:grpSpPr>
        <p:pic>
          <p:nvPicPr>
            <p:cNvPr id="34" name="Graphic 33" descr="Tablet with solid fill">
              <a:extLst>
                <a:ext uri="{FF2B5EF4-FFF2-40B4-BE49-F238E27FC236}">
                  <a16:creationId xmlns:a16="http://schemas.microsoft.com/office/drawing/2014/main" id="{12D93512-E17E-C425-E87E-E1A4FFB9B6C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9022386" y="8515598"/>
              <a:ext cx="2779199" cy="2779201"/>
            </a:xfrm>
            <a:prstGeom prst="rect">
              <a:avLst/>
            </a:prstGeom>
          </p:spPr>
        </p:pic>
        <p:sp>
          <p:nvSpPr>
            <p:cNvPr id="35" name="Rectangle 34">
              <a:extLst>
                <a:ext uri="{FF2B5EF4-FFF2-40B4-BE49-F238E27FC236}">
                  <a16:creationId xmlns:a16="http://schemas.microsoft.com/office/drawing/2014/main" id="{872C87F2-BB34-8CD2-3B5F-D60788A52A18}"/>
                </a:ext>
              </a:extLst>
            </p:cNvPr>
            <p:cNvSpPr/>
            <p:nvPr/>
          </p:nvSpPr>
          <p:spPr>
            <a:xfrm>
              <a:off x="9403235" y="9247412"/>
              <a:ext cx="2000769" cy="1341946"/>
            </a:xfrm>
            <a:prstGeom prst="rect">
              <a:avLst/>
            </a:prstGeom>
            <a:solidFill>
              <a:schemeClr val="bg1">
                <a:lumMod val="95000"/>
              </a:schemeClr>
            </a:solidFill>
            <a:ln w="38100" cap="rnd">
              <a:noFill/>
              <a:round/>
              <a:tailEnd type="none"/>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38098" tIns="38098" rIns="38098" bIns="38098" numCol="1" spcCol="0" rtlCol="0" fromWordArt="0" anchor="ctr" anchorCtr="0" forceAA="0" compatLnSpc="1">
              <a:prstTxWarp prst="textNoShape">
                <a:avLst/>
              </a:prstTxWarp>
              <a:noAutofit/>
            </a:bodyPr>
            <a:lstStyle/>
            <a:p>
              <a:pPr algn="ctr">
                <a:buClr>
                  <a:schemeClr val="accent3"/>
                </a:buClr>
              </a:pPr>
              <a:endParaRPr lang="en-NL" sz="1270" b="1">
                <a:solidFill>
                  <a:srgbClr val="FF0000"/>
                </a:solidFill>
                <a:latin typeface="Courier New" panose="02070309020205020404" pitchFamily="49" charset="0"/>
                <a:ea typeface="Open Sans" panose="020B0606030504020204" pitchFamily="34" charset="0"/>
                <a:cs typeface="Courier New" panose="02070309020205020404" pitchFamily="49" charset="0"/>
              </a:endParaRPr>
            </a:p>
          </p:txBody>
        </p:sp>
      </p:grpSp>
      <p:sp>
        <p:nvSpPr>
          <p:cNvPr id="36" name="Rectangle 35">
            <a:extLst>
              <a:ext uri="{FF2B5EF4-FFF2-40B4-BE49-F238E27FC236}">
                <a16:creationId xmlns:a16="http://schemas.microsoft.com/office/drawing/2014/main" id="{16F63B0A-E9FA-973F-0989-6F2EDB16D3B9}"/>
              </a:ext>
            </a:extLst>
          </p:cNvPr>
          <p:cNvSpPr/>
          <p:nvPr/>
        </p:nvSpPr>
        <p:spPr>
          <a:xfrm>
            <a:off x="9981848" y="2260789"/>
            <a:ext cx="1784534" cy="1065234"/>
          </a:xfrm>
          <a:prstGeom prst="rect">
            <a:avLst/>
          </a:prstGeom>
          <a:solidFill>
            <a:schemeClr val="bg1">
              <a:lumMod val="95000"/>
            </a:schemeClr>
          </a:solidFill>
          <a:ln w="38100" cap="rnd">
            <a:noFill/>
            <a:round/>
            <a:tailEnd type="none"/>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38098" tIns="38098" rIns="38098" bIns="38098" numCol="1" spcCol="0" rtlCol="0" fromWordArt="0" anchor="ctr" anchorCtr="0" forceAA="0" compatLnSpc="1">
            <a:prstTxWarp prst="textNoShape">
              <a:avLst/>
            </a:prstTxWarp>
            <a:noAutofit/>
          </a:bodyPr>
          <a:lstStyle/>
          <a:p>
            <a:pPr algn="ctr">
              <a:buClr>
                <a:schemeClr val="accent3"/>
              </a:buClr>
            </a:pPr>
            <a:r>
              <a:rPr lang="en-US" sz="1270" b="1" dirty="0">
                <a:solidFill>
                  <a:srgbClr val="FF0000"/>
                </a:solidFill>
                <a:latin typeface="Open Sans" panose="020B0606030504020204" pitchFamily="34" charset="0"/>
                <a:ea typeface="Open Sans" panose="020B0606030504020204" pitchFamily="34" charset="0"/>
                <a:cs typeface="Open Sans" panose="020B0606030504020204" pitchFamily="34" charset="0"/>
              </a:rPr>
              <a:t>Warning</a:t>
            </a:r>
            <a:r>
              <a:rPr lang="en-NL" sz="1270" b="1" dirty="0">
                <a:solidFill>
                  <a:srgbClr val="FF0000"/>
                </a:solidFill>
                <a:latin typeface="Open Sans" panose="020B0606030504020204" pitchFamily="34" charset="0"/>
                <a:ea typeface="Open Sans" panose="020B0606030504020204" pitchFamily="34" charset="0"/>
                <a:cs typeface="Open Sans" panose="020B0606030504020204" pitchFamily="34" charset="0"/>
              </a:rPr>
              <a:t>!</a:t>
            </a:r>
          </a:p>
          <a:p>
            <a:pPr algn="ctr">
              <a:buClr>
                <a:schemeClr val="accent3"/>
              </a:buClr>
            </a:pPr>
            <a:r>
              <a:rPr lang="en-US" sz="1270" b="1" dirty="0">
                <a:solidFill>
                  <a:srgbClr val="FF0000"/>
                </a:solidFill>
                <a:latin typeface="Open Sans" panose="020B0606030504020204" pitchFamily="34" charset="0"/>
                <a:ea typeface="Open Sans" panose="020B0606030504020204" pitchFamily="34" charset="0"/>
                <a:cs typeface="Open Sans" panose="020B0606030504020204" pitchFamily="34" charset="0"/>
              </a:rPr>
              <a:t>Large</a:t>
            </a:r>
            <a:r>
              <a:rPr lang="en-NL" sz="127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object in </a:t>
            </a:r>
            <a:br>
              <a:rPr lang="en-US" sz="1270" b="1" dirty="0">
                <a:solidFill>
                  <a:srgbClr val="FF0000"/>
                </a:solidFill>
                <a:latin typeface="Open Sans" panose="020B0606030504020204" pitchFamily="34" charset="0"/>
                <a:ea typeface="Open Sans" panose="020B0606030504020204" pitchFamily="34" charset="0"/>
                <a:cs typeface="Open Sans" panose="020B0606030504020204" pitchFamily="34" charset="0"/>
              </a:rPr>
            </a:br>
            <a:r>
              <a:rPr lang="en-US" sz="1270" b="1" dirty="0">
                <a:solidFill>
                  <a:srgbClr val="FF0000"/>
                </a:solidFill>
                <a:latin typeface="Open Sans" panose="020B0606030504020204" pitchFamily="34" charset="0"/>
                <a:ea typeface="Open Sans" panose="020B0606030504020204" pitchFamily="34" charset="0"/>
                <a:cs typeface="Open Sans" panose="020B0606030504020204" pitchFamily="34" charset="0"/>
              </a:rPr>
              <a:t>dump hole</a:t>
            </a:r>
            <a:r>
              <a:rPr lang="en-NL" sz="1270" b="1" dirty="0">
                <a:solidFill>
                  <a:srgbClr val="FF0000"/>
                </a:solidFill>
                <a:latin typeface="Open Sans" panose="020B0606030504020204" pitchFamily="34" charset="0"/>
                <a:ea typeface="Open Sans" panose="020B0606030504020204" pitchFamily="34" charset="0"/>
                <a:cs typeface="Open Sans" panose="020B0606030504020204" pitchFamily="34" charset="0"/>
              </a:rPr>
              <a:t> 4!</a:t>
            </a:r>
          </a:p>
        </p:txBody>
      </p:sp>
      <p:sp>
        <p:nvSpPr>
          <p:cNvPr id="29" name="TextBox 28">
            <a:extLst>
              <a:ext uri="{FF2B5EF4-FFF2-40B4-BE49-F238E27FC236}">
                <a16:creationId xmlns:a16="http://schemas.microsoft.com/office/drawing/2014/main" id="{60C592B8-D096-1985-BF17-73989D7C5E97}"/>
              </a:ext>
            </a:extLst>
          </p:cNvPr>
          <p:cNvSpPr txBox="1"/>
          <p:nvPr/>
        </p:nvSpPr>
        <p:spPr>
          <a:xfrm>
            <a:off x="6131169" y="1059935"/>
            <a:ext cx="3022542" cy="268758"/>
          </a:xfrm>
          <a:prstGeom prst="rect">
            <a:avLst/>
          </a:prstGeom>
          <a:noFill/>
        </p:spPr>
        <p:txBody>
          <a:bodyPr wrap="none" lIns="0" tIns="0" rIns="0" bIns="0" rtlCol="0">
            <a:noAutofit/>
          </a:bodyPr>
          <a:lstStyle/>
          <a:p>
            <a:pPr algn="l">
              <a:buClr>
                <a:schemeClr val="accent3"/>
              </a:buClr>
            </a:pPr>
            <a:r>
              <a:rPr lang="nl-NL" sz="2117" dirty="0">
                <a:latin typeface="Open Sans" panose="020B0606030504020204" pitchFamily="34" charset="0"/>
                <a:ea typeface="Open Sans" panose="020B0606030504020204" pitchFamily="34" charset="0"/>
                <a:cs typeface="Open Sans" panose="020B0606030504020204" pitchFamily="34" charset="0"/>
              </a:rPr>
              <a:t>Output SWDD system: </a:t>
            </a:r>
          </a:p>
        </p:txBody>
      </p:sp>
      <p:grpSp>
        <p:nvGrpSpPr>
          <p:cNvPr id="11" name="Graphic 21">
            <a:extLst>
              <a:ext uri="{FF2B5EF4-FFF2-40B4-BE49-F238E27FC236}">
                <a16:creationId xmlns:a16="http://schemas.microsoft.com/office/drawing/2014/main" id="{AA7DFEF7-16E0-300E-8F8D-3904569EF1F4}"/>
              </a:ext>
            </a:extLst>
          </p:cNvPr>
          <p:cNvGrpSpPr/>
          <p:nvPr/>
        </p:nvGrpSpPr>
        <p:grpSpPr>
          <a:xfrm>
            <a:off x="9231034" y="470125"/>
            <a:ext cx="2823865" cy="1426253"/>
            <a:chOff x="14422" y="1454704"/>
            <a:chExt cx="9119199" cy="2231056"/>
          </a:xfrm>
          <a:noFill/>
        </p:grpSpPr>
        <p:sp>
          <p:nvSpPr>
            <p:cNvPr id="13" name="Graphic 21">
              <a:extLst>
                <a:ext uri="{FF2B5EF4-FFF2-40B4-BE49-F238E27FC236}">
                  <a16:creationId xmlns:a16="http://schemas.microsoft.com/office/drawing/2014/main" id="{368E3920-18D5-ACD0-ADD5-B7B69D07269C}"/>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79120B5F-131F-2646-2E77-C044E5D5A069}"/>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6A0B4AC9-7E3B-F9DE-F868-1F37C9B43BF5}"/>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DD07E5A8-77A8-A31B-BB53-8E9997BB9FFA}"/>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59F0EAC5-0B4E-F1DD-9165-9E2BD2556230}"/>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A949B877-6020-C2F9-C832-1F929B752A14}"/>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A07F6C04-48D0-6FA8-17A9-070F669FE5CC}"/>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A1898B56-78DF-06FF-09B5-B9B0FBBE4758}"/>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910E00F3-AD67-E2CC-737A-3EB7D139EC3C}"/>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1BEEA41D-5C89-A4CF-4B31-FA0D785D260D}"/>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0DAD1275-071D-BE4E-D227-AA2246E049C2}"/>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A969D17C-7EC9-DC84-F34B-FCED5CA367A8}"/>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E7714C62-9D19-3AFC-3097-655B3553F857}"/>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648A2B47-99E7-B038-5D45-1A0F1D653666}"/>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BB6773DA-356A-2B88-23A8-DDDD7E703316}"/>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4755FD60-D868-8806-C542-EEF59BD52953}"/>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56421077-380D-4654-5D0F-C7EC7CF4CB7C}"/>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3" name="Graphic 21">
              <a:extLst>
                <a:ext uri="{FF2B5EF4-FFF2-40B4-BE49-F238E27FC236}">
                  <a16:creationId xmlns:a16="http://schemas.microsoft.com/office/drawing/2014/main" id="{2DEB309B-9350-7C81-4A7E-4986F7DB53D2}"/>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4" name="Graphic 21">
              <a:extLst>
                <a:ext uri="{FF2B5EF4-FFF2-40B4-BE49-F238E27FC236}">
                  <a16:creationId xmlns:a16="http://schemas.microsoft.com/office/drawing/2014/main" id="{D4AA6DE4-CC95-41C5-99EE-F123AC0B0D60}"/>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5" name="Graphic 21">
              <a:extLst>
                <a:ext uri="{FF2B5EF4-FFF2-40B4-BE49-F238E27FC236}">
                  <a16:creationId xmlns:a16="http://schemas.microsoft.com/office/drawing/2014/main" id="{21C62236-A268-9E87-9304-AE2FB06DA5FD}"/>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6" name="Graphic 21">
              <a:extLst>
                <a:ext uri="{FF2B5EF4-FFF2-40B4-BE49-F238E27FC236}">
                  <a16:creationId xmlns:a16="http://schemas.microsoft.com/office/drawing/2014/main" id="{BA01C17D-BCBA-A552-CCD5-918B00138EEA}"/>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55" name="Graphic 21">
              <a:extLst>
                <a:ext uri="{FF2B5EF4-FFF2-40B4-BE49-F238E27FC236}">
                  <a16:creationId xmlns:a16="http://schemas.microsoft.com/office/drawing/2014/main" id="{9AE6028A-9CBE-B7B5-2C5D-5718A08DAAB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56" name="Graphic 21">
              <a:extLst>
                <a:ext uri="{FF2B5EF4-FFF2-40B4-BE49-F238E27FC236}">
                  <a16:creationId xmlns:a16="http://schemas.microsoft.com/office/drawing/2014/main" id="{D08DAF8A-8BB5-46E4-7BF7-482F7213A3DB}"/>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57" name="Graphic 21">
              <a:extLst>
                <a:ext uri="{FF2B5EF4-FFF2-40B4-BE49-F238E27FC236}">
                  <a16:creationId xmlns:a16="http://schemas.microsoft.com/office/drawing/2014/main" id="{95D3586E-E680-3BDA-CA05-20BDFE94CD65}"/>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58" name="Graphic 21">
              <a:extLst>
                <a:ext uri="{FF2B5EF4-FFF2-40B4-BE49-F238E27FC236}">
                  <a16:creationId xmlns:a16="http://schemas.microsoft.com/office/drawing/2014/main" id="{8347E9B8-29A4-AB37-8BB5-965C68F62936}"/>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59" name="Graphic 21">
              <a:extLst>
                <a:ext uri="{FF2B5EF4-FFF2-40B4-BE49-F238E27FC236}">
                  <a16:creationId xmlns:a16="http://schemas.microsoft.com/office/drawing/2014/main" id="{F9F8BDE8-912F-77FE-EE8F-EFE5B3C58ADC}"/>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0" name="Graphic 21">
              <a:extLst>
                <a:ext uri="{FF2B5EF4-FFF2-40B4-BE49-F238E27FC236}">
                  <a16:creationId xmlns:a16="http://schemas.microsoft.com/office/drawing/2014/main" id="{308537DE-1F51-45B8-9E78-297632D852B6}"/>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1" name="Graphic 21">
              <a:extLst>
                <a:ext uri="{FF2B5EF4-FFF2-40B4-BE49-F238E27FC236}">
                  <a16:creationId xmlns:a16="http://schemas.microsoft.com/office/drawing/2014/main" id="{50232D37-15B5-D394-371D-2675745C67B3}"/>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2" name="Graphic 21">
              <a:extLst>
                <a:ext uri="{FF2B5EF4-FFF2-40B4-BE49-F238E27FC236}">
                  <a16:creationId xmlns:a16="http://schemas.microsoft.com/office/drawing/2014/main" id="{3098F86F-56BD-73A5-A0BF-BF7C159BDE3A}"/>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3" name="Graphic 21">
              <a:extLst>
                <a:ext uri="{FF2B5EF4-FFF2-40B4-BE49-F238E27FC236}">
                  <a16:creationId xmlns:a16="http://schemas.microsoft.com/office/drawing/2014/main" id="{1A1433E6-1207-3C00-AFA2-30155DC8DD23}"/>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4" name="Graphic 21">
              <a:extLst>
                <a:ext uri="{FF2B5EF4-FFF2-40B4-BE49-F238E27FC236}">
                  <a16:creationId xmlns:a16="http://schemas.microsoft.com/office/drawing/2014/main" id="{375C0B82-44D5-D393-A00C-BFA42554430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5" name="Graphic 21">
              <a:extLst>
                <a:ext uri="{FF2B5EF4-FFF2-40B4-BE49-F238E27FC236}">
                  <a16:creationId xmlns:a16="http://schemas.microsoft.com/office/drawing/2014/main" id="{BE8647FA-8965-1DC7-D8B0-3D741E070E22}"/>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6" name="Graphic 21">
              <a:extLst>
                <a:ext uri="{FF2B5EF4-FFF2-40B4-BE49-F238E27FC236}">
                  <a16:creationId xmlns:a16="http://schemas.microsoft.com/office/drawing/2014/main" id="{8950EBB7-FA70-D07E-7B66-EF37F61FC097}"/>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7" name="Graphic 21">
              <a:extLst>
                <a:ext uri="{FF2B5EF4-FFF2-40B4-BE49-F238E27FC236}">
                  <a16:creationId xmlns:a16="http://schemas.microsoft.com/office/drawing/2014/main" id="{964F7515-80D9-6440-9DA7-9F6865F27E92}"/>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8" name="Graphic 21">
              <a:extLst>
                <a:ext uri="{FF2B5EF4-FFF2-40B4-BE49-F238E27FC236}">
                  <a16:creationId xmlns:a16="http://schemas.microsoft.com/office/drawing/2014/main" id="{BC209E03-06FE-6852-0456-628554682D80}"/>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sp>
        <p:nvSpPr>
          <p:cNvPr id="69" name="Logo">
            <a:extLst>
              <a:ext uri="{FF2B5EF4-FFF2-40B4-BE49-F238E27FC236}">
                <a16:creationId xmlns:a16="http://schemas.microsoft.com/office/drawing/2014/main" id="{B7BBBAA0-3789-BA07-4257-D9A0A365A284}"/>
              </a:ext>
            </a:extLst>
          </p:cNvPr>
          <p:cNvSpPr txBox="1">
            <a:spLocks/>
          </p:cNvSpPr>
          <p:nvPr/>
        </p:nvSpPr>
        <p:spPr>
          <a:xfrm>
            <a:off x="9410220" y="-80567"/>
            <a:ext cx="1584000" cy="1296000"/>
          </a:xfrm>
          <a:prstGeom prst="rect">
            <a:avLst/>
          </a:prstGeom>
          <a:blipFill>
            <a:blip r:embed="rId6">
              <a:extLst>
                <a:ext uri="{96DAC541-7B7A-43D3-8B79-37D633B846F1}">
                  <asvg:svgBlip xmlns:asvg="http://schemas.microsoft.com/office/drawing/2016/SVG/main" r:embed="rId7"/>
                </a:ext>
              </a:extLst>
            </a:blip>
            <a:stretch>
              <a:fillRect/>
            </a:stretch>
          </a:blipFill>
        </p:spPr>
        <p:txBody>
          <a:bodyPr/>
          <a:lstStyle>
            <a:lvl1pPr marL="0" indent="0"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None/>
              <a:defRPr lang="nl-NL" sz="1600" kern="1200" dirty="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a:lstStyle>
          <a:p>
            <a:r>
              <a:rPr lang="en-US"/>
              <a:t> </a:t>
            </a:r>
          </a:p>
        </p:txBody>
      </p:sp>
      <p:sp>
        <p:nvSpPr>
          <p:cNvPr id="77" name="Title 1">
            <a:extLst>
              <a:ext uri="{FF2B5EF4-FFF2-40B4-BE49-F238E27FC236}">
                <a16:creationId xmlns:a16="http://schemas.microsoft.com/office/drawing/2014/main" id="{AB8B7A3B-3151-F18D-E510-B8AE9E332396}"/>
              </a:ext>
            </a:extLst>
          </p:cNvPr>
          <p:cNvSpPr>
            <a:spLocks noGrp="1"/>
          </p:cNvSpPr>
          <p:nvPr>
            <p:ph type="title"/>
          </p:nvPr>
        </p:nvSpPr>
        <p:spPr>
          <a:xfrm>
            <a:off x="960438" y="455613"/>
            <a:ext cx="7597775" cy="233362"/>
          </a:xfrm>
        </p:spPr>
        <p:txBody>
          <a:bodyPr/>
          <a:lstStyle/>
          <a:p>
            <a:r>
              <a:rPr lang="en-US" dirty="0"/>
              <a:t>clean computer vision</a:t>
            </a:r>
          </a:p>
        </p:txBody>
      </p:sp>
      <p:pic>
        <p:nvPicPr>
          <p:cNvPr id="78" name="Picture 77" descr="Logo, company name&#10;&#10;Description automatically generated">
            <a:extLst>
              <a:ext uri="{FF2B5EF4-FFF2-40B4-BE49-F238E27FC236}">
                <a16:creationId xmlns:a16="http://schemas.microsoft.com/office/drawing/2014/main" id="{9262AE1D-6B24-E11F-376A-13AF024DFE53}"/>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11207002" y="1627245"/>
            <a:ext cx="946408" cy="511854"/>
          </a:xfrm>
          <a:prstGeom prst="rect">
            <a:avLst/>
          </a:prstGeom>
        </p:spPr>
      </p:pic>
      <p:pic>
        <p:nvPicPr>
          <p:cNvPr id="3" name="Picture 2">
            <a:extLst>
              <a:ext uri="{FF2B5EF4-FFF2-40B4-BE49-F238E27FC236}">
                <a16:creationId xmlns:a16="http://schemas.microsoft.com/office/drawing/2014/main" id="{C91A77F5-1C48-F57F-0D0F-82456DD4F9C6}"/>
              </a:ext>
            </a:extLst>
          </p:cNvPr>
          <p:cNvPicPr>
            <a:picLocks noChangeAspect="1"/>
          </p:cNvPicPr>
          <p:nvPr/>
        </p:nvPicPr>
        <p:blipFill>
          <a:blip r:embed="rId9"/>
          <a:stretch>
            <a:fillRect/>
          </a:stretch>
        </p:blipFill>
        <p:spPr>
          <a:xfrm>
            <a:off x="1947672" y="787655"/>
            <a:ext cx="7163836" cy="5529307"/>
          </a:xfrm>
          <a:prstGeom prst="rect">
            <a:avLst/>
          </a:prstGeom>
        </p:spPr>
      </p:pic>
    </p:spTree>
    <p:extLst>
      <p:ext uri="{BB962C8B-B14F-4D97-AF65-F5344CB8AC3E}">
        <p14:creationId xmlns:p14="http://schemas.microsoft.com/office/powerpoint/2010/main" val="3141934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700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7000"/>
                                  </p:stCondLst>
                                  <p:childTnLst>
                                    <p:set>
                                      <p:cBhvr>
                                        <p:cTn id="8" dur="1" fill="hold">
                                          <p:stCondLst>
                                            <p:cond delay="0"/>
                                          </p:stCondLst>
                                        </p:cTn>
                                        <p:tgtEl>
                                          <p:spTgt spid="36"/>
                                        </p:tgtEl>
                                        <p:attrNameLst>
                                          <p:attrName>style.visibility</p:attrName>
                                        </p:attrNameLst>
                                      </p:cBhvr>
                                      <p:to>
                                        <p:strVal val="visible"/>
                                      </p:to>
                                    </p:set>
                                  </p:childTnLst>
                                </p:cTn>
                              </p:par>
                              <p:par>
                                <p:cTn id="9" presetID="35" presetClass="emph" presetSubtype="0" repeatCount="4000" fill="hold" nodeType="withEffect">
                                  <p:stCondLst>
                                    <p:cond delay="8000"/>
                                  </p:stCondLst>
                                  <p:childTnLst>
                                    <p:anim calcmode="discrete" valueType="str">
                                      <p:cBhvr>
                                        <p:cTn id="10" dur="1000" fill="hold"/>
                                        <p:tgtEl>
                                          <p:spTgt spid="31"/>
                                        </p:tgtEl>
                                        <p:attrNameLst>
                                          <p:attrName>style.visibility</p:attrName>
                                        </p:attrNameLst>
                                      </p:cBhvr>
                                      <p:tavLst>
                                        <p:tav tm="0">
                                          <p:val>
                                            <p:strVal val="hidden"/>
                                          </p:val>
                                        </p:tav>
                                        <p:tav tm="50000">
                                          <p:val>
                                            <p:strVal val="visible"/>
                                          </p:val>
                                        </p:tav>
                                      </p:tavLst>
                                    </p:anim>
                                  </p:childTnLst>
                                </p:cTn>
                              </p:par>
                              <p:par>
                                <p:cTn id="11" presetID="35" presetClass="emph" presetSubtype="0" repeatCount="4000" fill="hold" grpId="1" nodeType="withEffect">
                                  <p:stCondLst>
                                    <p:cond delay="8000"/>
                                  </p:stCondLst>
                                  <p:childTnLst>
                                    <p:anim calcmode="discrete" valueType="str">
                                      <p:cBhvr>
                                        <p:cTn id="12" dur="1000" fill="hold"/>
                                        <p:tgtEl>
                                          <p:spTgt spid="3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2" name="Picture 51">
            <a:extLst>
              <a:ext uri="{FF2B5EF4-FFF2-40B4-BE49-F238E27FC236}">
                <a16:creationId xmlns:a16="http://schemas.microsoft.com/office/drawing/2014/main" id="{2390053E-DCC4-1A19-061E-20EB457A138E}"/>
              </a:ext>
            </a:extLst>
          </p:cNvPr>
          <p:cNvPicPr>
            <a:picLocks noChangeAspect="1"/>
          </p:cNvPicPr>
          <p:nvPr/>
        </p:nvPicPr>
        <p:blipFill>
          <a:blip r:embed="rId2"/>
          <a:stretch>
            <a:fillRect/>
          </a:stretch>
        </p:blipFill>
        <p:spPr>
          <a:xfrm>
            <a:off x="137101" y="1133519"/>
            <a:ext cx="9366411" cy="1794978"/>
          </a:xfrm>
          <a:prstGeom prst="rect">
            <a:avLst/>
          </a:prstGeom>
        </p:spPr>
      </p:pic>
      <p:pic>
        <p:nvPicPr>
          <p:cNvPr id="51" name="Picture 50">
            <a:extLst>
              <a:ext uri="{FF2B5EF4-FFF2-40B4-BE49-F238E27FC236}">
                <a16:creationId xmlns:a16="http://schemas.microsoft.com/office/drawing/2014/main" id="{DA3BE6F7-3C0C-EB40-C5E6-9821E1D2FDCE}"/>
              </a:ext>
            </a:extLst>
          </p:cNvPr>
          <p:cNvPicPr>
            <a:picLocks noChangeAspect="1"/>
          </p:cNvPicPr>
          <p:nvPr/>
        </p:nvPicPr>
        <p:blipFill>
          <a:blip r:embed="rId2"/>
          <a:stretch>
            <a:fillRect/>
          </a:stretch>
        </p:blipFill>
        <p:spPr>
          <a:xfrm>
            <a:off x="138544" y="2885986"/>
            <a:ext cx="12055178" cy="3463611"/>
          </a:xfrm>
          <a:prstGeom prst="rect">
            <a:avLst/>
          </a:prstGeom>
        </p:spPr>
      </p:pic>
      <p:sp>
        <p:nvSpPr>
          <p:cNvPr id="2" name="Title 1">
            <a:extLst>
              <a:ext uri="{FF2B5EF4-FFF2-40B4-BE49-F238E27FC236}">
                <a16:creationId xmlns:a16="http://schemas.microsoft.com/office/drawing/2014/main" id="{4D63B30F-00AC-79D0-1E34-2F673863A15F}"/>
              </a:ext>
            </a:extLst>
          </p:cNvPr>
          <p:cNvSpPr>
            <a:spLocks noGrp="1"/>
          </p:cNvSpPr>
          <p:nvPr>
            <p:ph type="title"/>
          </p:nvPr>
        </p:nvSpPr>
        <p:spPr/>
        <p:txBody>
          <a:bodyPr/>
          <a:lstStyle/>
          <a:p>
            <a:r>
              <a:rPr lang="en-US" dirty="0"/>
              <a:t>Collect data, provide insight, improve forward</a:t>
            </a:r>
          </a:p>
        </p:txBody>
      </p:sp>
      <p:sp>
        <p:nvSpPr>
          <p:cNvPr id="3" name="Text Placeholder 2">
            <a:extLst>
              <a:ext uri="{FF2B5EF4-FFF2-40B4-BE49-F238E27FC236}">
                <a16:creationId xmlns:a16="http://schemas.microsoft.com/office/drawing/2014/main" id="{C522D6EE-2C4E-5793-868C-A0ED0F185BB6}"/>
              </a:ext>
            </a:extLst>
          </p:cNvPr>
          <p:cNvSpPr>
            <a:spLocks noGrp="1"/>
          </p:cNvSpPr>
          <p:nvPr>
            <p:ph type="body" sz="quarter" idx="16"/>
          </p:nvPr>
        </p:nvSpPr>
        <p:spPr/>
        <p:txBody>
          <a:bodyPr/>
          <a:lstStyle/>
          <a:p>
            <a:endParaRPr lang="en-US"/>
          </a:p>
        </p:txBody>
      </p:sp>
      <p:pic>
        <p:nvPicPr>
          <p:cNvPr id="5" name="Afbeelding 29" descr="Afbeelding met duisternis, Karmijn, rood, silhouet&#10;&#10;Automatisch gegenereerde beschrijving">
            <a:extLst>
              <a:ext uri="{FF2B5EF4-FFF2-40B4-BE49-F238E27FC236}">
                <a16:creationId xmlns:a16="http://schemas.microsoft.com/office/drawing/2014/main" id="{7FADA16A-8678-CEDD-2A43-E1B1B018CDE9}"/>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1982" t="17363" r="13921" b="22473"/>
          <a:stretch/>
        </p:blipFill>
        <p:spPr>
          <a:xfrm>
            <a:off x="9823375" y="70785"/>
            <a:ext cx="1639181" cy="798679"/>
          </a:xfrm>
          <a:prstGeom prst="rect">
            <a:avLst/>
          </a:prstGeom>
          <a:solidFill>
            <a:schemeClr val="bg1">
              <a:alpha val="74000"/>
            </a:schemeClr>
          </a:solidFill>
        </p:spPr>
      </p:pic>
      <p:grpSp>
        <p:nvGrpSpPr>
          <p:cNvPr id="6" name="Graphic 21">
            <a:extLst>
              <a:ext uri="{FF2B5EF4-FFF2-40B4-BE49-F238E27FC236}">
                <a16:creationId xmlns:a16="http://schemas.microsoft.com/office/drawing/2014/main" id="{40D8CEAE-9299-FB9E-87C3-4AF8DAEBA41E}"/>
              </a:ext>
            </a:extLst>
          </p:cNvPr>
          <p:cNvGrpSpPr/>
          <p:nvPr/>
        </p:nvGrpSpPr>
        <p:grpSpPr>
          <a:xfrm>
            <a:off x="9231034" y="470125"/>
            <a:ext cx="2823865" cy="1426253"/>
            <a:chOff x="14422" y="1454704"/>
            <a:chExt cx="9119199" cy="2231056"/>
          </a:xfrm>
          <a:noFill/>
        </p:grpSpPr>
        <p:sp>
          <p:nvSpPr>
            <p:cNvPr id="7" name="Graphic 21">
              <a:extLst>
                <a:ext uri="{FF2B5EF4-FFF2-40B4-BE49-F238E27FC236}">
                  <a16:creationId xmlns:a16="http://schemas.microsoft.com/office/drawing/2014/main" id="{DB94A89C-9F2F-6B99-F35A-4327679F29DF}"/>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FD23227F-E5A9-4625-AC30-4FF144DF39FA}"/>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21331482-5C23-945A-7CFC-D2DF7B34272B}"/>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0" name="Graphic 21">
              <a:extLst>
                <a:ext uri="{FF2B5EF4-FFF2-40B4-BE49-F238E27FC236}">
                  <a16:creationId xmlns:a16="http://schemas.microsoft.com/office/drawing/2014/main" id="{EB2C2B06-4B00-5E29-9C0A-9909D8EF7955}"/>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1" name="Graphic 21">
              <a:extLst>
                <a:ext uri="{FF2B5EF4-FFF2-40B4-BE49-F238E27FC236}">
                  <a16:creationId xmlns:a16="http://schemas.microsoft.com/office/drawing/2014/main" id="{4CE15CEF-F60F-1E07-9597-E4BE0CEAAFC6}"/>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660F3D0D-96FD-760A-46E6-57F0229BFDB9}"/>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27F97758-C7F7-3B33-917E-52B10FBD73F1}"/>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737F707E-0F55-6017-C87F-A1B1A9FC7F36}"/>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CCCC7D88-01F9-BA43-143A-6803BEFD1E56}"/>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2AD0B42A-6B83-3C5F-D8D9-0573E78472AC}"/>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12E00953-A607-73BC-17AB-642D3261FBE2}"/>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733D3D61-9BFA-6A9D-C480-49F376E50436}"/>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CB6A180E-633E-6927-F265-70E437B301D4}"/>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7B943D7E-CD4C-0242-3A6D-614ACF424EF2}"/>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C738998A-7641-7568-FDF5-C0CF58BD75BA}"/>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59CAB1DD-56EB-011C-6A25-50888350001F}"/>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FC5DC8BA-423B-2EA2-3E71-36569885A9BF}"/>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A388559A-2421-53A3-E943-298869591CC2}"/>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0BAB1E60-B3F9-D15D-44DD-945BAB5A2DEC}"/>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B34C5077-0532-7959-65E4-87B64A42F873}"/>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9DC3377C-8430-2442-58BE-F8FD51014F5B}"/>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228F01C6-C0C7-C3EF-1AB0-A4643C4A414E}"/>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E8445C72-4788-9FA9-E780-A371D1D5A12D}"/>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67BD8727-D4EE-3F94-CC43-E2B32B288986}"/>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480CD47A-9A8E-A332-48D7-A37177FECF71}"/>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F84152F7-20B0-8895-0A88-695BB6E52F13}"/>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547220FF-EB91-F78A-7F21-D447DEE8D4C1}"/>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2F5E6A6B-3027-A338-0928-75115E609EF9}"/>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3BC7A24A-BE28-FC2C-A39A-41BA44458254}"/>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E8F2B107-BC7A-E993-A8F5-BE8BF08D2626}"/>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1F5BCE0E-72C9-6A8F-63D8-286A53BF5788}"/>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88FDD6F4-F466-D7B9-DDA9-D7C698AFF662}"/>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979A2D8E-13F0-F866-9D23-2BFE57DB64EA}"/>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01C33D11-E9FF-8CE4-5E05-8A301C49F999}"/>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8E06EAFA-3D27-FFFF-974D-4E146DF4CC7C}"/>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pic>
        <p:nvPicPr>
          <p:cNvPr id="12290" name="Picture 2" descr="Wat de favoriete bezorger zijn betekent voor je datalandschap">
            <a:extLst>
              <a:ext uri="{FF2B5EF4-FFF2-40B4-BE49-F238E27FC236}">
                <a16:creationId xmlns:a16="http://schemas.microsoft.com/office/drawing/2014/main" id="{BCE973C1-2100-4A70-1F5F-0844BD7565E8}"/>
              </a:ext>
            </a:extLst>
          </p:cNvPr>
          <p:cNvPicPr>
            <a:picLocks noChangeAspect="1" noChangeArrowheads="1"/>
          </p:cNvPicPr>
          <p:nvPr/>
        </p:nvPicPr>
        <p:blipFill>
          <a:blip r:embed="rId4">
            <a:alphaModFix amt="85000"/>
            <a:extLst>
              <a:ext uri="{28A0092B-C50C-407E-A947-70E740481C1C}">
                <a14:useLocalDpi xmlns:a14="http://schemas.microsoft.com/office/drawing/2010/main" val="0"/>
              </a:ext>
            </a:extLst>
          </a:blip>
          <a:srcRect/>
          <a:stretch>
            <a:fillRect/>
          </a:stretch>
        </p:blipFill>
        <p:spPr bwMode="auto">
          <a:xfrm>
            <a:off x="365666" y="1202048"/>
            <a:ext cx="8838505" cy="279655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Word pakketbezorger bij PostNL | PostNL">
            <a:extLst>
              <a:ext uri="{FF2B5EF4-FFF2-40B4-BE49-F238E27FC236}">
                <a16:creationId xmlns:a16="http://schemas.microsoft.com/office/drawing/2014/main" id="{D3A1E98C-7714-D0D8-23C6-811B94F5175F}"/>
              </a:ext>
            </a:extLst>
          </p:cNvPr>
          <p:cNvPicPr>
            <a:picLocks noChangeAspect="1" noChangeArrowheads="1"/>
          </p:cNvPicPr>
          <p:nvPr/>
        </p:nvPicPr>
        <p:blipFill>
          <a:blip r:embed="rId5">
            <a:alphaModFix amt="85000"/>
            <a:extLst>
              <a:ext uri="{28A0092B-C50C-407E-A947-70E740481C1C}">
                <a14:useLocalDpi xmlns:a14="http://schemas.microsoft.com/office/drawing/2010/main" val="0"/>
              </a:ext>
            </a:extLst>
          </a:blip>
          <a:srcRect/>
          <a:stretch>
            <a:fillRect/>
          </a:stretch>
        </p:blipFill>
        <p:spPr bwMode="auto">
          <a:xfrm>
            <a:off x="9219868" y="4252801"/>
            <a:ext cx="2833588" cy="2096797"/>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a:extLst>
              <a:ext uri="{FF2B5EF4-FFF2-40B4-BE49-F238E27FC236}">
                <a16:creationId xmlns:a16="http://schemas.microsoft.com/office/drawing/2014/main" id="{B753FD95-5B65-CFF6-DB7E-F7EE0D896445}"/>
              </a:ext>
            </a:extLst>
          </p:cNvPr>
          <p:cNvPicPr>
            <a:picLocks noChangeAspect="1"/>
          </p:cNvPicPr>
          <p:nvPr/>
        </p:nvPicPr>
        <p:blipFill>
          <a:blip r:embed="rId6">
            <a:alphaModFix amt="85000"/>
          </a:blip>
          <a:stretch>
            <a:fillRect/>
          </a:stretch>
        </p:blipFill>
        <p:spPr>
          <a:xfrm>
            <a:off x="365666" y="4256285"/>
            <a:ext cx="3558634" cy="2095210"/>
          </a:xfrm>
          <a:prstGeom prst="rect">
            <a:avLst/>
          </a:prstGeom>
        </p:spPr>
      </p:pic>
      <p:pic>
        <p:nvPicPr>
          <p:cNvPr id="45" name="Picture 44">
            <a:extLst>
              <a:ext uri="{FF2B5EF4-FFF2-40B4-BE49-F238E27FC236}">
                <a16:creationId xmlns:a16="http://schemas.microsoft.com/office/drawing/2014/main" id="{C695BEDA-CA91-891B-BDF6-AC25D6AFAFD3}"/>
              </a:ext>
            </a:extLst>
          </p:cNvPr>
          <p:cNvPicPr>
            <a:picLocks noChangeAspect="1"/>
          </p:cNvPicPr>
          <p:nvPr/>
        </p:nvPicPr>
        <p:blipFill>
          <a:blip r:embed="rId7"/>
          <a:stretch>
            <a:fillRect/>
          </a:stretch>
        </p:blipFill>
        <p:spPr>
          <a:xfrm>
            <a:off x="5975409" y="4286463"/>
            <a:ext cx="952381" cy="819048"/>
          </a:xfrm>
          <a:prstGeom prst="rect">
            <a:avLst/>
          </a:prstGeom>
        </p:spPr>
      </p:pic>
      <p:pic>
        <p:nvPicPr>
          <p:cNvPr id="46" name="Picture 45">
            <a:extLst>
              <a:ext uri="{FF2B5EF4-FFF2-40B4-BE49-F238E27FC236}">
                <a16:creationId xmlns:a16="http://schemas.microsoft.com/office/drawing/2014/main" id="{F210F1D2-273C-C51F-7E61-36AC2D03EB11}"/>
              </a:ext>
            </a:extLst>
          </p:cNvPr>
          <p:cNvPicPr>
            <a:picLocks noChangeAspect="1"/>
          </p:cNvPicPr>
          <p:nvPr/>
        </p:nvPicPr>
        <p:blipFill>
          <a:blip r:embed="rId7"/>
          <a:stretch>
            <a:fillRect/>
          </a:stretch>
        </p:blipFill>
        <p:spPr>
          <a:xfrm flipH="1">
            <a:off x="4755565" y="5254843"/>
            <a:ext cx="952381" cy="819048"/>
          </a:xfrm>
          <a:prstGeom prst="rect">
            <a:avLst/>
          </a:prstGeom>
        </p:spPr>
      </p:pic>
      <p:pic>
        <p:nvPicPr>
          <p:cNvPr id="47" name="Picture 46">
            <a:extLst>
              <a:ext uri="{FF2B5EF4-FFF2-40B4-BE49-F238E27FC236}">
                <a16:creationId xmlns:a16="http://schemas.microsoft.com/office/drawing/2014/main" id="{776091D4-612D-6BA2-9A43-8E9FFB000836}"/>
              </a:ext>
            </a:extLst>
          </p:cNvPr>
          <p:cNvPicPr>
            <a:picLocks noChangeAspect="1"/>
          </p:cNvPicPr>
          <p:nvPr/>
        </p:nvPicPr>
        <p:blipFill>
          <a:blip r:embed="rId7">
            <a:duotone>
              <a:schemeClr val="accent3">
                <a:shade val="45000"/>
                <a:satMod val="135000"/>
              </a:schemeClr>
              <a:prstClr val="white"/>
            </a:duotone>
          </a:blip>
          <a:stretch>
            <a:fillRect/>
          </a:stretch>
        </p:blipFill>
        <p:spPr>
          <a:xfrm flipH="1">
            <a:off x="7315321" y="5145187"/>
            <a:ext cx="952381" cy="819048"/>
          </a:xfrm>
          <a:prstGeom prst="rect">
            <a:avLst/>
          </a:prstGeom>
        </p:spPr>
      </p:pic>
    </p:spTree>
    <p:extLst>
      <p:ext uri="{BB962C8B-B14F-4D97-AF65-F5344CB8AC3E}">
        <p14:creationId xmlns:p14="http://schemas.microsoft.com/office/powerpoint/2010/main" val="1474322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48CBD9-BE90-0280-7D01-5977067122C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000BF04-EE92-D010-B24E-5FB604003678}"/>
              </a:ext>
            </a:extLst>
          </p:cNvPr>
          <p:cNvSpPr>
            <a:spLocks noGrp="1"/>
          </p:cNvSpPr>
          <p:nvPr>
            <p:ph type="body" sz="quarter" idx="16"/>
          </p:nvPr>
        </p:nvSpPr>
        <p:spPr/>
        <p:txBody>
          <a:bodyPr/>
          <a:lstStyle/>
          <a:p>
            <a:endParaRPr lang="en-US"/>
          </a:p>
        </p:txBody>
      </p:sp>
      <p:pic>
        <p:nvPicPr>
          <p:cNvPr id="5" name="Picture 4">
            <a:extLst>
              <a:ext uri="{FF2B5EF4-FFF2-40B4-BE49-F238E27FC236}">
                <a16:creationId xmlns:a16="http://schemas.microsoft.com/office/drawing/2014/main" id="{CD7F45AD-7ACA-4547-BBFB-AF70B12DA584}"/>
              </a:ext>
            </a:extLst>
          </p:cNvPr>
          <p:cNvPicPr>
            <a:picLocks noChangeAspect="1"/>
          </p:cNvPicPr>
          <p:nvPr/>
        </p:nvPicPr>
        <p:blipFill>
          <a:blip r:embed="rId2">
            <a:alphaModFix amt="70000"/>
          </a:blip>
          <a:stretch>
            <a:fillRect/>
          </a:stretch>
        </p:blipFill>
        <p:spPr>
          <a:xfrm>
            <a:off x="9919789" y="152489"/>
            <a:ext cx="1421466" cy="611098"/>
          </a:xfrm>
          <a:prstGeom prst="rect">
            <a:avLst/>
          </a:prstGeom>
        </p:spPr>
      </p:pic>
      <p:grpSp>
        <p:nvGrpSpPr>
          <p:cNvPr id="6" name="Graphic 21">
            <a:extLst>
              <a:ext uri="{FF2B5EF4-FFF2-40B4-BE49-F238E27FC236}">
                <a16:creationId xmlns:a16="http://schemas.microsoft.com/office/drawing/2014/main" id="{52C6A595-F513-569E-36B9-A1B948976496}"/>
              </a:ext>
            </a:extLst>
          </p:cNvPr>
          <p:cNvGrpSpPr/>
          <p:nvPr/>
        </p:nvGrpSpPr>
        <p:grpSpPr>
          <a:xfrm>
            <a:off x="9231034" y="470125"/>
            <a:ext cx="2823865" cy="1426253"/>
            <a:chOff x="14422" y="1454704"/>
            <a:chExt cx="9119199" cy="2231056"/>
          </a:xfrm>
          <a:noFill/>
        </p:grpSpPr>
        <p:sp>
          <p:nvSpPr>
            <p:cNvPr id="7" name="Graphic 21">
              <a:extLst>
                <a:ext uri="{FF2B5EF4-FFF2-40B4-BE49-F238E27FC236}">
                  <a16:creationId xmlns:a16="http://schemas.microsoft.com/office/drawing/2014/main" id="{DA6C3270-D65F-17C9-1E03-E41A356EB89D}"/>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380DB317-3EEE-92D7-00B2-4A67D5E66E8A}"/>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07C24338-B2F6-B4D2-B85F-AB33FBD5BED1}"/>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0" name="Graphic 21">
              <a:extLst>
                <a:ext uri="{FF2B5EF4-FFF2-40B4-BE49-F238E27FC236}">
                  <a16:creationId xmlns:a16="http://schemas.microsoft.com/office/drawing/2014/main" id="{C8D56B63-586C-63E4-0D9B-B8104461CEA6}"/>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1" name="Graphic 21">
              <a:extLst>
                <a:ext uri="{FF2B5EF4-FFF2-40B4-BE49-F238E27FC236}">
                  <a16:creationId xmlns:a16="http://schemas.microsoft.com/office/drawing/2014/main" id="{63112557-C19E-69A3-5EFC-840663A570D7}"/>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EE12E98A-1EC2-94E6-D859-9F21D9F598CE}"/>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0BEE5EE3-BE6C-1ADF-00FE-E2FA0384D0A8}"/>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A3A8B1AD-332E-9BAA-B045-83BC7B2FF6EE}"/>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E725A59E-CF6B-B907-19E4-3977EA059BE3}"/>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5D084600-5C9A-22B1-7BF0-61C38731FF46}"/>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2DCF0FC2-E625-A8FA-D29B-A6EBBA182B8D}"/>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D956EE15-264B-8B89-45B4-E833A081A1CA}"/>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880EDD82-FFE5-8D9A-7D78-FF2101ABB4B9}"/>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8BCBF0D0-F437-E885-2AF9-198639D8C9CE}"/>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7DB6C0B8-8C19-EDA9-36F2-C0E665ED5F10}"/>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904475E6-69D8-206D-31B5-ADA35CBD3D3F}"/>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E860D89B-E6C7-0B7F-F86B-CB23001859B5}"/>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3FE37909-F92A-C1D0-0227-60059F6B23A6}"/>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D46CE7B2-746C-ACAD-F439-E5FE4DE29EDC}"/>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982B4590-3C15-F6CB-3B95-C627775A4DA8}"/>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8CA6F1AA-E5AD-26AE-A32D-15BC8D5E6066}"/>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25D4017A-6813-494B-7AFC-6659B0B8CBBD}"/>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C8EF765A-81A1-72D8-66C8-1DAE888C39FE}"/>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0358B8C7-1B0B-C147-2A3E-954C082A4DF3}"/>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EC0B812F-413B-879E-5CC8-E6A656B42D0E}"/>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560E713F-CD90-8338-EE4B-3B368D0A1AA8}"/>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DFC1B8B3-29C0-CB5E-3877-E362D43F3DBB}"/>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5B0DACCB-2C35-C1BC-C2EA-4F83E2DE5360}"/>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21C862E9-CA9A-AD8E-F5B2-C1ADBC9D3167}"/>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C34E2239-D035-951C-17BD-AF81CD7A751E}"/>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27F9DA2D-D5E6-3760-2F8B-D2272587D273}"/>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6C4FA7E8-F850-2EDC-0EB1-7624DBD8D1DE}"/>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325A4595-FF3F-656C-F761-4C8638507913}"/>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83F0CEAF-6BCE-E86E-2FE9-9D8EB13676DB}"/>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CD4DB336-008E-CDE1-5364-35E35799CBB0}"/>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pic>
        <p:nvPicPr>
          <p:cNvPr id="43" name="Snagit_SNGOUT2131">
            <a:extLst>
              <a:ext uri="{FF2B5EF4-FFF2-40B4-BE49-F238E27FC236}">
                <a16:creationId xmlns:a16="http://schemas.microsoft.com/office/drawing/2014/main" id="{3B514DE1-FE9D-9D6E-DCD9-32A1146EAF2E}"/>
              </a:ext>
            </a:extLst>
          </p:cNvPr>
          <p:cNvPicPr>
            <a:picLocks noChangeAspect="1"/>
          </p:cNvPicPr>
          <p:nvPr/>
        </p:nvPicPr>
        <p:blipFill>
          <a:blip r:embed="rId3"/>
          <a:stretch>
            <a:fillRect/>
          </a:stretch>
        </p:blipFill>
        <p:spPr>
          <a:xfrm>
            <a:off x="226973" y="107298"/>
            <a:ext cx="8812700" cy="3292554"/>
          </a:xfrm>
          <a:prstGeom prst="rect">
            <a:avLst/>
          </a:prstGeom>
        </p:spPr>
      </p:pic>
      <p:pic>
        <p:nvPicPr>
          <p:cNvPr id="11266" name="Picture 2" descr="Vebego OutSystems applicatie graffiti (1)">
            <a:extLst>
              <a:ext uri="{FF2B5EF4-FFF2-40B4-BE49-F238E27FC236}">
                <a16:creationId xmlns:a16="http://schemas.microsoft.com/office/drawing/2014/main" id="{F1E4E9E9-B9CB-3D3B-F9BE-86EBE557EE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612" y="2679311"/>
            <a:ext cx="5350024" cy="3187026"/>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Vebego OutSystems applicatie graffiti (2)">
            <a:extLst>
              <a:ext uri="{FF2B5EF4-FFF2-40B4-BE49-F238E27FC236}">
                <a16:creationId xmlns:a16="http://schemas.microsoft.com/office/drawing/2014/main" id="{AA2477C5-31CF-0CDC-B4CF-0431A4826AC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1024" y="3502938"/>
            <a:ext cx="5350024" cy="3187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455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266"/>
                                        </p:tgtEl>
                                        <p:attrNameLst>
                                          <p:attrName>style.visibility</p:attrName>
                                        </p:attrNameLst>
                                      </p:cBhvr>
                                      <p:to>
                                        <p:strVal val="visible"/>
                                      </p:to>
                                    </p:set>
                                    <p:animEffect transition="in" filter="fade">
                                      <p:cBhvr>
                                        <p:cTn id="7" dur="500"/>
                                        <p:tgtEl>
                                          <p:spTgt spid="11266"/>
                                        </p:tgtEl>
                                      </p:cBhvr>
                                    </p:animEffect>
                                  </p:childTnLst>
                                </p:cTn>
                              </p:par>
                              <p:par>
                                <p:cTn id="8" presetID="10" presetClass="entr" presetSubtype="0" fill="hold" nodeType="withEffect">
                                  <p:stCondLst>
                                    <p:cond delay="0"/>
                                  </p:stCondLst>
                                  <p:childTnLst>
                                    <p:set>
                                      <p:cBhvr>
                                        <p:cTn id="9" dur="1" fill="hold">
                                          <p:stCondLst>
                                            <p:cond delay="0"/>
                                          </p:stCondLst>
                                        </p:cTn>
                                        <p:tgtEl>
                                          <p:spTgt spid="11268"/>
                                        </p:tgtEl>
                                        <p:attrNameLst>
                                          <p:attrName>style.visibility</p:attrName>
                                        </p:attrNameLst>
                                      </p:cBhvr>
                                      <p:to>
                                        <p:strVal val="visible"/>
                                      </p:to>
                                    </p:set>
                                    <p:animEffect transition="in" filter="fade">
                                      <p:cBhvr>
                                        <p:cTn id="10" dur="500"/>
                                        <p:tgtEl>
                                          <p:spTgt spid="112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27EEBB-B3BC-FB9E-D964-0204C93236A7}"/>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49E6000F-AE15-2436-8C1B-FE9D62D3253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DB80281A-EA0E-18DE-F1F2-18EB76D9AD1B}"/>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860C2457-4273-6308-A906-2668C7EA693A}"/>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605C6E13-B908-1894-D704-8A8A29E52053}"/>
              </a:ext>
            </a:extLst>
          </p:cNvPr>
          <p:cNvSpPr>
            <a:spLocks noGrp="1"/>
          </p:cNvSpPr>
          <p:nvPr>
            <p:ph type="sldNum" sz="quarter" idx="34"/>
          </p:nvPr>
        </p:nvSpPr>
        <p:spPr/>
        <p:txBody>
          <a:bodyPr/>
          <a:lstStyle/>
          <a:p>
            <a:fld id="{14F1411D-0280-154F-AEAC-4C20B7AA46B2}" type="slidenum">
              <a:rPr lang="nl-NL" smtClean="0"/>
              <a:pPr/>
              <a:t>4</a:t>
            </a:fld>
            <a:endParaRPr lang="nl-NL" dirty="0"/>
          </a:p>
        </p:txBody>
      </p:sp>
      <p:pic>
        <p:nvPicPr>
          <p:cNvPr id="9" name="Picture 8">
            <a:extLst>
              <a:ext uri="{FF2B5EF4-FFF2-40B4-BE49-F238E27FC236}">
                <a16:creationId xmlns:a16="http://schemas.microsoft.com/office/drawing/2014/main" id="{D2021AD7-EE86-E742-4939-87C32693D0DA}"/>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2665808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7D4D8-7D76-09BC-6A5C-F72D8BFDB073}"/>
              </a:ext>
            </a:extLst>
          </p:cNvPr>
          <p:cNvSpPr>
            <a:spLocks noGrp="1"/>
          </p:cNvSpPr>
          <p:nvPr>
            <p:ph type="title"/>
          </p:nvPr>
        </p:nvSpPr>
        <p:spPr/>
        <p:txBody>
          <a:bodyPr/>
          <a:lstStyle/>
          <a:p>
            <a:r>
              <a:rPr lang="en-US" dirty="0"/>
              <a:t>Global mitigation potential atlas</a:t>
            </a:r>
          </a:p>
        </p:txBody>
      </p:sp>
      <p:sp>
        <p:nvSpPr>
          <p:cNvPr id="3" name="Text Placeholder 2">
            <a:extLst>
              <a:ext uri="{FF2B5EF4-FFF2-40B4-BE49-F238E27FC236}">
                <a16:creationId xmlns:a16="http://schemas.microsoft.com/office/drawing/2014/main" id="{A8896926-244D-511A-C709-A2F73A914EF8}"/>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9074F483-5A52-7E01-CE36-606B50F6FF96}"/>
              </a:ext>
            </a:extLst>
          </p:cNvPr>
          <p:cNvSpPr>
            <a:spLocks noGrp="1"/>
          </p:cNvSpPr>
          <p:nvPr>
            <p:ph type="body" sz="quarter" idx="13"/>
          </p:nvPr>
        </p:nvSpPr>
        <p:spPr/>
        <p:txBody>
          <a:bodyPr/>
          <a:lstStyle/>
          <a:p>
            <a:endParaRPr lang="en-US" dirty="0"/>
          </a:p>
        </p:txBody>
      </p:sp>
      <p:pic>
        <p:nvPicPr>
          <p:cNvPr id="5" name="Afbeelding 29" descr="Afbeelding met duisternis, Karmijn, rood, silhouet&#10;&#10;Automatisch gegenereerde beschrijving">
            <a:extLst>
              <a:ext uri="{FF2B5EF4-FFF2-40B4-BE49-F238E27FC236}">
                <a16:creationId xmlns:a16="http://schemas.microsoft.com/office/drawing/2014/main" id="{898B4B47-4453-BC85-82DB-A63EA95CAC9E}"/>
              </a:ext>
            </a:extLst>
          </p:cNvPr>
          <p:cNvPicPr>
            <a:picLocks noChangeAspect="1"/>
          </p:cNvPicPr>
          <p:nvPr/>
        </p:nvPicPr>
        <p:blipFill rotWithShape="1">
          <a:blip r:embed="rId3">
            <a:alphaModFix amt="85000"/>
            <a:extLst>
              <a:ext uri="{28A0092B-C50C-407E-A947-70E740481C1C}">
                <a14:useLocalDpi xmlns:a14="http://schemas.microsoft.com/office/drawing/2010/main" val="0"/>
              </a:ext>
            </a:extLst>
          </a:blip>
          <a:srcRect l="11982" t="17363" r="13921" b="22473"/>
          <a:stretch/>
        </p:blipFill>
        <p:spPr>
          <a:xfrm>
            <a:off x="8856239" y="382370"/>
            <a:ext cx="671122" cy="326999"/>
          </a:xfrm>
          <a:prstGeom prst="rect">
            <a:avLst/>
          </a:prstGeom>
          <a:solidFill>
            <a:schemeClr val="bg1">
              <a:alpha val="74000"/>
            </a:schemeClr>
          </a:solidFill>
        </p:spPr>
      </p:pic>
      <p:pic>
        <p:nvPicPr>
          <p:cNvPr id="6" name="Snagit_SNG826">
            <a:extLst>
              <a:ext uri="{FF2B5EF4-FFF2-40B4-BE49-F238E27FC236}">
                <a16:creationId xmlns:a16="http://schemas.microsoft.com/office/drawing/2014/main" id="{3937FAD4-0606-58DD-62F4-C18D6BBCECC7}"/>
              </a:ext>
            </a:extLst>
          </p:cNvPr>
          <p:cNvPicPr>
            <a:picLocks noChangeAspect="1"/>
          </p:cNvPicPr>
          <p:nvPr/>
        </p:nvPicPr>
        <p:blipFill>
          <a:blip r:embed="rId4">
            <a:alphaModFix amt="70000"/>
          </a:blip>
          <a:stretch>
            <a:fillRect/>
          </a:stretch>
        </p:blipFill>
        <p:spPr>
          <a:xfrm>
            <a:off x="9673258" y="340741"/>
            <a:ext cx="1100171" cy="330687"/>
          </a:xfrm>
          <a:prstGeom prst="rect">
            <a:avLst/>
          </a:prstGeom>
        </p:spPr>
      </p:pic>
      <p:pic>
        <p:nvPicPr>
          <p:cNvPr id="7" name="Picture 6">
            <a:extLst>
              <a:ext uri="{FF2B5EF4-FFF2-40B4-BE49-F238E27FC236}">
                <a16:creationId xmlns:a16="http://schemas.microsoft.com/office/drawing/2014/main" id="{F8A52ACD-D6D2-DE51-F724-F78836A07066}"/>
              </a:ext>
            </a:extLst>
          </p:cNvPr>
          <p:cNvPicPr>
            <a:picLocks noChangeAspect="1"/>
          </p:cNvPicPr>
          <p:nvPr/>
        </p:nvPicPr>
        <p:blipFill>
          <a:blip r:embed="rId5">
            <a:alphaModFix amt="70000"/>
          </a:blip>
          <a:stretch>
            <a:fillRect/>
          </a:stretch>
        </p:blipFill>
        <p:spPr>
          <a:xfrm>
            <a:off x="10824229" y="76195"/>
            <a:ext cx="1316681" cy="570750"/>
          </a:xfrm>
          <a:prstGeom prst="rect">
            <a:avLst/>
          </a:prstGeom>
        </p:spPr>
      </p:pic>
      <p:pic>
        <p:nvPicPr>
          <p:cNvPr id="8" name="Picture 7">
            <a:extLst>
              <a:ext uri="{FF2B5EF4-FFF2-40B4-BE49-F238E27FC236}">
                <a16:creationId xmlns:a16="http://schemas.microsoft.com/office/drawing/2014/main" id="{73FE8B34-3200-A1D0-C55F-90172CCD35F2}"/>
              </a:ext>
            </a:extLst>
          </p:cNvPr>
          <p:cNvPicPr>
            <a:picLocks noChangeAspect="1"/>
          </p:cNvPicPr>
          <p:nvPr/>
        </p:nvPicPr>
        <p:blipFill>
          <a:blip r:embed="rId6">
            <a:alphaModFix amt="70000"/>
          </a:blip>
          <a:stretch>
            <a:fillRect/>
          </a:stretch>
        </p:blipFill>
        <p:spPr>
          <a:xfrm>
            <a:off x="9364118" y="40749"/>
            <a:ext cx="1104704" cy="276978"/>
          </a:xfrm>
          <a:prstGeom prst="rect">
            <a:avLst/>
          </a:prstGeom>
        </p:spPr>
      </p:pic>
      <p:grpSp>
        <p:nvGrpSpPr>
          <p:cNvPr id="9" name="Graphic 21">
            <a:extLst>
              <a:ext uri="{FF2B5EF4-FFF2-40B4-BE49-F238E27FC236}">
                <a16:creationId xmlns:a16="http://schemas.microsoft.com/office/drawing/2014/main" id="{2E08EB48-1B3D-5559-A105-956BF8ABF175}"/>
              </a:ext>
            </a:extLst>
          </p:cNvPr>
          <p:cNvGrpSpPr/>
          <p:nvPr/>
        </p:nvGrpSpPr>
        <p:grpSpPr>
          <a:xfrm>
            <a:off x="9231034" y="470125"/>
            <a:ext cx="2823865" cy="1426253"/>
            <a:chOff x="14422" y="1454704"/>
            <a:chExt cx="9119199" cy="2231056"/>
          </a:xfrm>
          <a:noFill/>
        </p:grpSpPr>
        <p:sp>
          <p:nvSpPr>
            <p:cNvPr id="10" name="Graphic 21">
              <a:extLst>
                <a:ext uri="{FF2B5EF4-FFF2-40B4-BE49-F238E27FC236}">
                  <a16:creationId xmlns:a16="http://schemas.microsoft.com/office/drawing/2014/main" id="{C60E547D-E94D-9219-6FE2-9990CD25E91E}"/>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1" name="Graphic 21">
              <a:extLst>
                <a:ext uri="{FF2B5EF4-FFF2-40B4-BE49-F238E27FC236}">
                  <a16:creationId xmlns:a16="http://schemas.microsoft.com/office/drawing/2014/main" id="{DC322C77-E4CC-4E0D-BAE9-3B96A41ACAF0}"/>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97A1949E-DBD4-AA0A-7DDF-373F29B07C20}"/>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B7803F82-D57C-64A0-F7E0-E9724305420C}"/>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0A6391F9-7DC8-84E6-254C-C6C8512CF7F9}"/>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1F5B1754-FFF9-B181-372B-E793FA3AA533}"/>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067926D2-8A7C-F993-89EA-5FAD571CE74A}"/>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BEECD0E8-0BFB-2768-7093-741EB0E19CD4}"/>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3E547787-8879-1F91-02FA-552FE772D0CA}"/>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49C156BE-72F2-7FCB-2FAD-414DF72AF9D4}"/>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B96E8731-BEC3-F047-FBC8-588CC102B22A}"/>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AD23E079-D9A6-A99D-26C6-C68F07057298}"/>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B05FBA88-9378-20B9-A954-509F8AA6BB74}"/>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4E10CA56-0341-E1A6-9D34-76C1C05CFFE4}"/>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5284725D-CE1A-CB2D-E274-F217AB734BA0}"/>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BED34A29-A601-1C6C-629D-061EA1D6A95E}"/>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1370F30F-6105-1DF5-ECD7-3A43B6F1BA7F}"/>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3D9965AF-8D3E-0301-75FA-24D7F6AE3042}"/>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B9DD1FD4-9859-CA49-963E-7F8B6A058DE7}"/>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A831E703-E9BE-CEB4-4F13-3C3355CA5254}"/>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612C8C64-D8FD-539E-DAA5-708E31042DBC}"/>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32CCC834-3680-8FF3-E7DC-A2FB644D8121}"/>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EDBFC613-5C0D-FB0E-B61E-815D74E0C8F2}"/>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F8903978-A77B-48B6-2468-F334D5F26AF3}"/>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2CEE3393-B7D7-22D0-E3B2-50677EFB21F3}"/>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88ED912F-C838-59A1-AD1F-1A4CE036D9ED}"/>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EEBE7954-A6C1-70A9-8D94-6E653F97AC90}"/>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BDB73F1A-BDE8-4269-1B6F-C2EE2E2306FC}"/>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DEE30A36-BF89-92A7-78A4-632CDC44303C}"/>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B8C064EA-1147-BA30-E4C9-D648C57FEE66}"/>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596103AB-5043-1B13-7727-29FB360D727E}"/>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61A745DF-82B4-4B0C-2BBF-88B471927380}"/>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7D45168F-E178-7A10-0503-8D9F404AD86B}"/>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3" name="Graphic 21">
              <a:extLst>
                <a:ext uri="{FF2B5EF4-FFF2-40B4-BE49-F238E27FC236}">
                  <a16:creationId xmlns:a16="http://schemas.microsoft.com/office/drawing/2014/main" id="{3233EDDF-6EA0-3FE5-F0C6-59AF0CC604E1}"/>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4" name="Graphic 21">
              <a:extLst>
                <a:ext uri="{FF2B5EF4-FFF2-40B4-BE49-F238E27FC236}">
                  <a16:creationId xmlns:a16="http://schemas.microsoft.com/office/drawing/2014/main" id="{43E718BD-6030-337A-C584-7F4D1A28A1D0}"/>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pic>
        <p:nvPicPr>
          <p:cNvPr id="10242" name="Picture 2" descr="Road to COP28: African negotiators convene in Nairobi for climate policy  talks - The Standard">
            <a:extLst>
              <a:ext uri="{FF2B5EF4-FFF2-40B4-BE49-F238E27FC236}">
                <a16:creationId xmlns:a16="http://schemas.microsoft.com/office/drawing/2014/main" id="{CA544731-F3B1-C58E-CCAD-7D113D3732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4053" y="1149965"/>
            <a:ext cx="8635612" cy="53972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258A0629-8B19-2580-6331-49FB96DEEC89}"/>
              </a:ext>
            </a:extLst>
          </p:cNvPr>
          <p:cNvPicPr>
            <a:picLocks noChangeAspect="1"/>
          </p:cNvPicPr>
          <p:nvPr/>
        </p:nvPicPr>
        <p:blipFill>
          <a:blip r:embed="rId8"/>
          <a:stretch>
            <a:fillRect/>
          </a:stretch>
        </p:blipFill>
        <p:spPr>
          <a:xfrm>
            <a:off x="6925758" y="3971233"/>
            <a:ext cx="5080000" cy="2468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096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4859-36E4-8FC3-DCA9-0EC1320D00B9}"/>
              </a:ext>
            </a:extLst>
          </p:cNvPr>
          <p:cNvSpPr>
            <a:spLocks noGrp="1"/>
          </p:cNvSpPr>
          <p:nvPr>
            <p:ph type="title"/>
          </p:nvPr>
        </p:nvSpPr>
        <p:spPr/>
        <p:txBody>
          <a:bodyPr/>
          <a:lstStyle/>
          <a:p>
            <a:endParaRPr lang="en-US" dirty="0"/>
          </a:p>
        </p:txBody>
      </p:sp>
      <p:sp>
        <p:nvSpPr>
          <p:cNvPr id="3" name="Text Placeholder 2">
            <a:extLst>
              <a:ext uri="{FF2B5EF4-FFF2-40B4-BE49-F238E27FC236}">
                <a16:creationId xmlns:a16="http://schemas.microsoft.com/office/drawing/2014/main" id="{495DB7B4-6835-C345-9E8C-A862D955A86A}"/>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10B09EAA-CCA5-D576-9E99-613E8DE2DAB5}"/>
              </a:ext>
            </a:extLst>
          </p:cNvPr>
          <p:cNvSpPr>
            <a:spLocks noGrp="1"/>
          </p:cNvSpPr>
          <p:nvPr>
            <p:ph type="body" sz="quarter" idx="13"/>
          </p:nvPr>
        </p:nvSpPr>
        <p:spPr/>
        <p:txBody>
          <a:bodyPr/>
          <a:lstStyle/>
          <a:p>
            <a:endParaRPr lang="en-US"/>
          </a:p>
        </p:txBody>
      </p:sp>
      <p:pic>
        <p:nvPicPr>
          <p:cNvPr id="9218" name="Picture 2" descr="Your Sales Team Completed Training, Now Comes Change Management">
            <a:extLst>
              <a:ext uri="{FF2B5EF4-FFF2-40B4-BE49-F238E27FC236}">
                <a16:creationId xmlns:a16="http://schemas.microsoft.com/office/drawing/2014/main" id="{D4376A04-B740-CFBB-A83B-07F439E5E6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2763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374859-36E4-8FC3-DCA9-0EC1320D00B9}"/>
              </a:ext>
            </a:extLst>
          </p:cNvPr>
          <p:cNvSpPr>
            <a:spLocks noGrp="1"/>
          </p:cNvSpPr>
          <p:nvPr>
            <p:ph type="title"/>
          </p:nvPr>
        </p:nvSpPr>
        <p:spPr/>
        <p:txBody>
          <a:bodyPr/>
          <a:lstStyle/>
          <a:p>
            <a:r>
              <a:rPr lang="en-US" dirty="0"/>
              <a:t>leading trends</a:t>
            </a:r>
          </a:p>
        </p:txBody>
      </p:sp>
      <p:sp>
        <p:nvSpPr>
          <p:cNvPr id="3" name="Text Placeholder 2">
            <a:extLst>
              <a:ext uri="{FF2B5EF4-FFF2-40B4-BE49-F238E27FC236}">
                <a16:creationId xmlns:a16="http://schemas.microsoft.com/office/drawing/2014/main" id="{495DB7B4-6835-C345-9E8C-A862D955A86A}"/>
              </a:ext>
            </a:extLst>
          </p:cNvPr>
          <p:cNvSpPr>
            <a:spLocks noGrp="1"/>
          </p:cNvSpPr>
          <p:nvPr>
            <p:ph type="body" sz="quarter" idx="16"/>
          </p:nvPr>
        </p:nvSpPr>
        <p:spPr/>
        <p:txBody>
          <a:bodyPr/>
          <a:lstStyle/>
          <a:p>
            <a:endParaRPr lang="en-US"/>
          </a:p>
        </p:txBody>
      </p:sp>
      <p:pic>
        <p:nvPicPr>
          <p:cNvPr id="9218" name="Picture 2" descr="Your Sales Team Completed Training, Now Comes Change Management">
            <a:extLst>
              <a:ext uri="{FF2B5EF4-FFF2-40B4-BE49-F238E27FC236}">
                <a16:creationId xmlns:a16="http://schemas.microsoft.com/office/drawing/2014/main" id="{D4376A04-B740-CFBB-A83B-07F439E5E6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2356" y="0"/>
            <a:ext cx="2799644" cy="1574800"/>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F3EBE749-7C84-896A-93F5-04AAEF1EE59C}"/>
              </a:ext>
            </a:extLst>
          </p:cNvPr>
          <p:cNvSpPr/>
          <p:nvPr/>
        </p:nvSpPr>
        <p:spPr>
          <a:xfrm>
            <a:off x="733323" y="1090918"/>
            <a:ext cx="2872154" cy="1910425"/>
          </a:xfrm>
          <a:prstGeom prst="rightArrow">
            <a:avLst/>
          </a:prstGeom>
          <a:solidFill>
            <a:schemeClr val="bg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ADLaM Display" panose="02010000000000000000" pitchFamily="2" charset="0"/>
                <a:ea typeface="ADLaM Display" panose="02010000000000000000" pitchFamily="2" charset="0"/>
                <a:cs typeface="ADLaM Display" panose="02010000000000000000" pitchFamily="2" charset="0"/>
              </a:rPr>
              <a:t>Generative AI, AI Agents, Custom Data, spoken conversation</a:t>
            </a:r>
          </a:p>
        </p:txBody>
      </p:sp>
      <p:sp>
        <p:nvSpPr>
          <p:cNvPr id="6" name="Oval 5">
            <a:extLst>
              <a:ext uri="{FF2B5EF4-FFF2-40B4-BE49-F238E27FC236}">
                <a16:creationId xmlns:a16="http://schemas.microsoft.com/office/drawing/2014/main" id="{E2EFC6F5-26CF-892C-A3A3-1E201F3E46FC}"/>
              </a:ext>
            </a:extLst>
          </p:cNvPr>
          <p:cNvSpPr/>
          <p:nvPr/>
        </p:nvSpPr>
        <p:spPr>
          <a:xfrm>
            <a:off x="7275879" y="3176095"/>
            <a:ext cx="2553803" cy="852568"/>
          </a:xfrm>
          <a:prstGeom prst="ellipse">
            <a:avLst/>
          </a:prstGeom>
          <a:solidFill>
            <a:schemeClr val="accent5">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Franklin Gothic Medium" panose="020B0603020102020204" pitchFamily="34" charset="0"/>
              </a:rPr>
              <a:t>Cloud – European, Multi-Cloud, Hybrid</a:t>
            </a:r>
          </a:p>
        </p:txBody>
      </p:sp>
      <p:sp>
        <p:nvSpPr>
          <p:cNvPr id="7" name="Rectangle: Rounded Corners 6">
            <a:extLst>
              <a:ext uri="{FF2B5EF4-FFF2-40B4-BE49-F238E27FC236}">
                <a16:creationId xmlns:a16="http://schemas.microsoft.com/office/drawing/2014/main" id="{BCF325DC-855A-4CBB-48A4-733D57D1E15D}"/>
              </a:ext>
            </a:extLst>
          </p:cNvPr>
          <p:cNvSpPr/>
          <p:nvPr/>
        </p:nvSpPr>
        <p:spPr>
          <a:xfrm>
            <a:off x="7318868" y="4098804"/>
            <a:ext cx="2184644" cy="1353662"/>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Rockwell" panose="02060603020205020403" pitchFamily="18" charset="0"/>
              </a:rPr>
              <a:t>European Dataspaces and personal data ownership</a:t>
            </a:r>
          </a:p>
        </p:txBody>
      </p:sp>
      <p:sp>
        <p:nvSpPr>
          <p:cNvPr id="8" name="Isosceles Triangle 7">
            <a:extLst>
              <a:ext uri="{FF2B5EF4-FFF2-40B4-BE49-F238E27FC236}">
                <a16:creationId xmlns:a16="http://schemas.microsoft.com/office/drawing/2014/main" id="{DE81ECF7-7DE0-1309-E574-7BBCD76B09B4}"/>
              </a:ext>
            </a:extLst>
          </p:cNvPr>
          <p:cNvSpPr/>
          <p:nvPr/>
        </p:nvSpPr>
        <p:spPr>
          <a:xfrm>
            <a:off x="577760" y="3038247"/>
            <a:ext cx="1823429" cy="1559034"/>
          </a:xfrm>
          <a:prstGeom prst="triangle">
            <a:avLst/>
          </a:prstGeom>
          <a:solidFill>
            <a:schemeClr val="accent3">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tIns="0" rtlCol="0" anchor="t" anchorCtr="0">
            <a:spAutoFit/>
          </a:bodyPr>
          <a:lstStyle/>
          <a:p>
            <a:pPr algn="ctr"/>
            <a:r>
              <a:rPr lang="en-US" sz="1600" dirty="0">
                <a:solidFill>
                  <a:schemeClr val="accent6">
                    <a:lumMod val="75000"/>
                  </a:schemeClr>
                </a:solidFill>
                <a:latin typeface="Lucida Sans Unicode" panose="020B0602030504020204" pitchFamily="34" charset="0"/>
                <a:cs typeface="Lucida Sans Unicode" panose="020B0602030504020204" pitchFamily="34" charset="0"/>
              </a:rPr>
              <a:t>5G NFC, LoRa</a:t>
            </a:r>
          </a:p>
        </p:txBody>
      </p:sp>
      <p:sp>
        <p:nvSpPr>
          <p:cNvPr id="9" name="Star: 5 Points 8">
            <a:extLst>
              <a:ext uri="{FF2B5EF4-FFF2-40B4-BE49-F238E27FC236}">
                <a16:creationId xmlns:a16="http://schemas.microsoft.com/office/drawing/2014/main" id="{D87D6AB5-ED0D-5DDF-0F32-F3C0242FD324}"/>
              </a:ext>
            </a:extLst>
          </p:cNvPr>
          <p:cNvSpPr/>
          <p:nvPr/>
        </p:nvSpPr>
        <p:spPr>
          <a:xfrm>
            <a:off x="9274666" y="2922046"/>
            <a:ext cx="2917334" cy="2530420"/>
          </a:xfrm>
          <a:prstGeom prst="star5">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r>
              <a:rPr lang="en-US" dirty="0">
                <a:latin typeface="Modern Love" panose="04090805081005020601" pitchFamily="82" charset="0"/>
              </a:rPr>
              <a:t>Security</a:t>
            </a:r>
          </a:p>
        </p:txBody>
      </p:sp>
      <p:sp>
        <p:nvSpPr>
          <p:cNvPr id="10" name="Heart 9">
            <a:extLst>
              <a:ext uri="{FF2B5EF4-FFF2-40B4-BE49-F238E27FC236}">
                <a16:creationId xmlns:a16="http://schemas.microsoft.com/office/drawing/2014/main" id="{3AC2A1AF-7F90-0B92-A527-8201ED91D433}"/>
              </a:ext>
            </a:extLst>
          </p:cNvPr>
          <p:cNvSpPr/>
          <p:nvPr/>
        </p:nvSpPr>
        <p:spPr>
          <a:xfrm>
            <a:off x="3500313" y="4842401"/>
            <a:ext cx="2321169" cy="1652140"/>
          </a:xfrm>
          <a:prstGeom prst="heart">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latin typeface="Footlight MT Light" panose="0204060206030A020304" pitchFamily="18" charset="0"/>
              </a:rPr>
              <a:t>Sustainability</a:t>
            </a:r>
          </a:p>
        </p:txBody>
      </p:sp>
      <p:sp>
        <p:nvSpPr>
          <p:cNvPr id="11" name="Rectangle: Folded Corner 10">
            <a:extLst>
              <a:ext uri="{FF2B5EF4-FFF2-40B4-BE49-F238E27FC236}">
                <a16:creationId xmlns:a16="http://schemas.microsoft.com/office/drawing/2014/main" id="{46DD052E-0405-F5F8-2864-A8878BBCAAE9}"/>
              </a:ext>
            </a:extLst>
          </p:cNvPr>
          <p:cNvSpPr/>
          <p:nvPr/>
        </p:nvSpPr>
        <p:spPr>
          <a:xfrm>
            <a:off x="504831" y="2662536"/>
            <a:ext cx="1218707" cy="751422"/>
          </a:xfrm>
          <a:prstGeom prst="foldedCorner">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a:latin typeface="Monotype Corsiva" panose="03010101010201010101" pitchFamily="66" charset="0"/>
              </a:rPr>
              <a:t>DevOps</a:t>
            </a:r>
          </a:p>
        </p:txBody>
      </p:sp>
      <p:sp>
        <p:nvSpPr>
          <p:cNvPr id="12" name="Cross 11">
            <a:extLst>
              <a:ext uri="{FF2B5EF4-FFF2-40B4-BE49-F238E27FC236}">
                <a16:creationId xmlns:a16="http://schemas.microsoft.com/office/drawing/2014/main" id="{8859103E-2AC5-7400-4B27-B9B2709A71C6}"/>
              </a:ext>
            </a:extLst>
          </p:cNvPr>
          <p:cNvSpPr/>
          <p:nvPr/>
        </p:nvSpPr>
        <p:spPr>
          <a:xfrm>
            <a:off x="4730631" y="2773304"/>
            <a:ext cx="1946030" cy="1751784"/>
          </a:xfrm>
          <a:prstGeom prst="plus">
            <a:avLst>
              <a:gd name="adj" fmla="val 16300"/>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sz="2000" dirty="0">
                <a:latin typeface="Forte" panose="03060902040502070203" pitchFamily="66" charset="0"/>
              </a:rPr>
              <a:t>Labor market scarcity in professionals</a:t>
            </a:r>
          </a:p>
          <a:p>
            <a:pPr algn="ctr"/>
            <a:endParaRPr lang="en-US" sz="2000" dirty="0">
              <a:latin typeface="Forte" panose="03060902040502070203" pitchFamily="66" charset="0"/>
            </a:endParaRPr>
          </a:p>
        </p:txBody>
      </p:sp>
      <p:sp>
        <p:nvSpPr>
          <p:cNvPr id="13" name="Flowchart: Decision 12">
            <a:extLst>
              <a:ext uri="{FF2B5EF4-FFF2-40B4-BE49-F238E27FC236}">
                <a16:creationId xmlns:a16="http://schemas.microsoft.com/office/drawing/2014/main" id="{FDC1DFBE-96A3-B479-C63B-AD9F9309A050}"/>
              </a:ext>
            </a:extLst>
          </p:cNvPr>
          <p:cNvSpPr/>
          <p:nvPr/>
        </p:nvSpPr>
        <p:spPr>
          <a:xfrm>
            <a:off x="-56399" y="5016539"/>
            <a:ext cx="2853591" cy="1371600"/>
          </a:xfrm>
          <a:prstGeom prst="flowChartDecision">
            <a:avLst/>
          </a:prstGeom>
          <a:solidFill>
            <a:schemeClr val="accent4">
              <a:lumMod val="20000"/>
              <a:lumOff val="8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latin typeface="Segoe UI Variable Display Semil" pitchFamily="2" charset="0"/>
              </a:rPr>
              <a:t>European and Dutch Legislation</a:t>
            </a:r>
          </a:p>
        </p:txBody>
      </p:sp>
      <p:sp>
        <p:nvSpPr>
          <p:cNvPr id="14" name="Wave 13">
            <a:extLst>
              <a:ext uri="{FF2B5EF4-FFF2-40B4-BE49-F238E27FC236}">
                <a16:creationId xmlns:a16="http://schemas.microsoft.com/office/drawing/2014/main" id="{DF193FC7-7B22-D42B-67E4-C177EB2E1B20}"/>
              </a:ext>
            </a:extLst>
          </p:cNvPr>
          <p:cNvSpPr/>
          <p:nvPr/>
        </p:nvSpPr>
        <p:spPr>
          <a:xfrm>
            <a:off x="5655775" y="5452451"/>
            <a:ext cx="1828800" cy="1096029"/>
          </a:xfrm>
          <a:prstGeom prst="wav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atin typeface="Speak Pro" panose="020B0504020101020102" pitchFamily="34" charset="0"/>
              </a:rPr>
              <a:t>Requirements Engineering</a:t>
            </a:r>
          </a:p>
        </p:txBody>
      </p:sp>
      <p:sp>
        <p:nvSpPr>
          <p:cNvPr id="15" name="Cloud 14">
            <a:extLst>
              <a:ext uri="{FF2B5EF4-FFF2-40B4-BE49-F238E27FC236}">
                <a16:creationId xmlns:a16="http://schemas.microsoft.com/office/drawing/2014/main" id="{71989E76-A96B-B84C-255A-3C03BE8FCE19}"/>
              </a:ext>
            </a:extLst>
          </p:cNvPr>
          <p:cNvSpPr/>
          <p:nvPr/>
        </p:nvSpPr>
        <p:spPr>
          <a:xfrm>
            <a:off x="3233261" y="372618"/>
            <a:ext cx="6170953" cy="1427110"/>
          </a:xfrm>
          <a:prstGeom prst="cloud">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latin typeface="Yu Gothic UI" panose="020B0500000000000000" pitchFamily="34" charset="-128"/>
                <a:ea typeface="Yu Gothic UI" panose="020B0500000000000000" pitchFamily="34" charset="-128"/>
              </a:rPr>
              <a:t>next iteration in browser technologies, Kubernetes, </a:t>
            </a:r>
            <a:r>
              <a:rPr lang="en-US" sz="1400" dirty="0" err="1">
                <a:latin typeface="Yu Gothic UI" panose="020B0500000000000000" pitchFamily="34" charset="-128"/>
                <a:ea typeface="Yu Gothic UI" panose="020B0500000000000000" pitchFamily="34" charset="-128"/>
              </a:rPr>
              <a:t>Jupyter</a:t>
            </a:r>
            <a:r>
              <a:rPr lang="en-US" sz="1400" dirty="0">
                <a:latin typeface="Yu Gothic UI" panose="020B0500000000000000" pitchFamily="34" charset="-128"/>
                <a:ea typeface="Yu Gothic UI" panose="020B0500000000000000" pitchFamily="34" charset="-128"/>
              </a:rPr>
              <a:t> Notebooks, Java/</a:t>
            </a:r>
            <a:r>
              <a:rPr lang="en-US" sz="1400" dirty="0" err="1">
                <a:latin typeface="Yu Gothic UI" panose="020B0500000000000000" pitchFamily="34" charset="-128"/>
                <a:ea typeface="Yu Gothic UI" panose="020B0500000000000000" pitchFamily="34" charset="-128"/>
              </a:rPr>
              <a:t>.Net</a:t>
            </a:r>
            <a:r>
              <a:rPr lang="en-US" sz="1400" dirty="0">
                <a:latin typeface="Yu Gothic UI" panose="020B0500000000000000" pitchFamily="34" charset="-128"/>
                <a:ea typeface="Yu Gothic UI" panose="020B0500000000000000" pitchFamily="34" charset="-128"/>
              </a:rPr>
              <a:t>/Go/Rust, native images, interoperability between programming languages</a:t>
            </a:r>
          </a:p>
        </p:txBody>
      </p:sp>
      <p:sp>
        <p:nvSpPr>
          <p:cNvPr id="16" name="Callout: Right Arrow 15">
            <a:extLst>
              <a:ext uri="{FF2B5EF4-FFF2-40B4-BE49-F238E27FC236}">
                <a16:creationId xmlns:a16="http://schemas.microsoft.com/office/drawing/2014/main" id="{37305220-BDD6-696A-1BEC-364EA76AA71F}"/>
              </a:ext>
            </a:extLst>
          </p:cNvPr>
          <p:cNvSpPr/>
          <p:nvPr/>
        </p:nvSpPr>
        <p:spPr>
          <a:xfrm>
            <a:off x="2473594" y="2773304"/>
            <a:ext cx="2149479" cy="1371601"/>
          </a:xfrm>
          <a:prstGeom prst="rightArrowCallou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600" dirty="0">
                <a:latin typeface="Sitka Display Semibold" pitchFamily="2" charset="0"/>
              </a:rPr>
              <a:t>Modernizing legacy IT (and processes)</a:t>
            </a:r>
          </a:p>
        </p:txBody>
      </p:sp>
      <p:sp>
        <p:nvSpPr>
          <p:cNvPr id="17" name="Arrow: Chevron 16">
            <a:extLst>
              <a:ext uri="{FF2B5EF4-FFF2-40B4-BE49-F238E27FC236}">
                <a16:creationId xmlns:a16="http://schemas.microsoft.com/office/drawing/2014/main" id="{3C1EB5C0-38C3-CECE-5ACB-4414BD693D3F}"/>
              </a:ext>
            </a:extLst>
          </p:cNvPr>
          <p:cNvSpPr/>
          <p:nvPr/>
        </p:nvSpPr>
        <p:spPr>
          <a:xfrm>
            <a:off x="9274666" y="1719799"/>
            <a:ext cx="1946030" cy="1601265"/>
          </a:xfrm>
          <a:prstGeom prst="chevron">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8" name="Speech Bubble: Rectangle 17">
            <a:extLst>
              <a:ext uri="{FF2B5EF4-FFF2-40B4-BE49-F238E27FC236}">
                <a16:creationId xmlns:a16="http://schemas.microsoft.com/office/drawing/2014/main" id="{A699A2D4-80A1-3FE6-6C03-C72F3F16108A}"/>
              </a:ext>
            </a:extLst>
          </p:cNvPr>
          <p:cNvSpPr/>
          <p:nvPr/>
        </p:nvSpPr>
        <p:spPr>
          <a:xfrm>
            <a:off x="6255504" y="1670647"/>
            <a:ext cx="1903778" cy="1096029"/>
          </a:xfrm>
          <a:prstGeom prst="wedgeRectCallou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latin typeface="Segoe Print" panose="02000600000000000000" pitchFamily="2" charset="0"/>
              </a:rPr>
              <a:t>Automation, IT4IT, Developer Portal</a:t>
            </a:r>
          </a:p>
        </p:txBody>
      </p:sp>
      <p:sp>
        <p:nvSpPr>
          <p:cNvPr id="19" name="Hexagon 18">
            <a:extLst>
              <a:ext uri="{FF2B5EF4-FFF2-40B4-BE49-F238E27FC236}">
                <a16:creationId xmlns:a16="http://schemas.microsoft.com/office/drawing/2014/main" id="{E50DE877-5676-D354-CC0A-B74E5795FE29}"/>
              </a:ext>
            </a:extLst>
          </p:cNvPr>
          <p:cNvSpPr/>
          <p:nvPr/>
        </p:nvSpPr>
        <p:spPr>
          <a:xfrm>
            <a:off x="1807307" y="4303712"/>
            <a:ext cx="1946031" cy="1348099"/>
          </a:xfrm>
          <a:prstGeom prst="hexagon">
            <a:avLst/>
          </a:prstGeom>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en-US" sz="1400" dirty="0"/>
              <a:t>Generative AI, AI Agents, Custom Data, spoken conversation</a:t>
            </a:r>
          </a:p>
        </p:txBody>
      </p:sp>
      <p:sp>
        <p:nvSpPr>
          <p:cNvPr id="20" name="Teardrop 19">
            <a:extLst>
              <a:ext uri="{FF2B5EF4-FFF2-40B4-BE49-F238E27FC236}">
                <a16:creationId xmlns:a16="http://schemas.microsoft.com/office/drawing/2014/main" id="{ECAC0E24-6792-FFA3-7203-0B7714222EF7}"/>
              </a:ext>
            </a:extLst>
          </p:cNvPr>
          <p:cNvSpPr/>
          <p:nvPr/>
        </p:nvSpPr>
        <p:spPr>
          <a:xfrm>
            <a:off x="10062310" y="5206884"/>
            <a:ext cx="1570892" cy="1311589"/>
          </a:xfrm>
          <a:prstGeom prst="teardrop">
            <a:avLst/>
          </a:prstGeom>
          <a:solidFill>
            <a:schemeClr val="tx2">
              <a:lumMod val="40000"/>
              <a:lumOff val="60000"/>
            </a:schemeClr>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sz="1600" dirty="0"/>
              <a:t>Computer Vision</a:t>
            </a:r>
          </a:p>
        </p:txBody>
      </p:sp>
      <p:sp>
        <p:nvSpPr>
          <p:cNvPr id="21" name="TextBox 20">
            <a:extLst>
              <a:ext uri="{FF2B5EF4-FFF2-40B4-BE49-F238E27FC236}">
                <a16:creationId xmlns:a16="http://schemas.microsoft.com/office/drawing/2014/main" id="{8D5569FF-7204-ABE3-166B-4B92D7AC96C1}"/>
              </a:ext>
            </a:extLst>
          </p:cNvPr>
          <p:cNvSpPr txBox="1"/>
          <p:nvPr/>
        </p:nvSpPr>
        <p:spPr>
          <a:xfrm>
            <a:off x="10214039" y="2277954"/>
            <a:ext cx="639599" cy="430887"/>
          </a:xfrm>
          <a:prstGeom prst="rect">
            <a:avLst/>
          </a:prstGeom>
          <a:noFill/>
        </p:spPr>
        <p:txBody>
          <a:bodyPr wrap="none" lIns="0" tIns="0" rIns="0" bIns="0" rtlCol="0">
            <a:spAutoFit/>
          </a:bodyPr>
          <a:lstStyle/>
          <a:p>
            <a:r>
              <a:rPr lang="en-US" sz="2800" dirty="0" err="1">
                <a:latin typeface="Kristen ITC" panose="03050502040202030202" pitchFamily="66" charset="0"/>
              </a:rPr>
              <a:t>aaS</a:t>
            </a:r>
            <a:endParaRPr lang="en-US" sz="2800" dirty="0">
              <a:latin typeface="Kristen ITC" panose="03050502040202030202" pitchFamily="66" charset="0"/>
            </a:endParaRPr>
          </a:p>
        </p:txBody>
      </p:sp>
      <p:sp>
        <p:nvSpPr>
          <p:cNvPr id="22" name="Oval 21">
            <a:extLst>
              <a:ext uri="{FF2B5EF4-FFF2-40B4-BE49-F238E27FC236}">
                <a16:creationId xmlns:a16="http://schemas.microsoft.com/office/drawing/2014/main" id="{02B9B3E5-C4CD-6468-9449-1B7510C9A791}"/>
              </a:ext>
            </a:extLst>
          </p:cNvPr>
          <p:cNvSpPr/>
          <p:nvPr/>
        </p:nvSpPr>
        <p:spPr>
          <a:xfrm>
            <a:off x="4204695" y="1927475"/>
            <a:ext cx="1035520" cy="839201"/>
          </a:xfrm>
          <a:prstGeom prst="ellipse">
            <a:avLst/>
          </a:prstGeom>
          <a:solidFill>
            <a:srgbClr val="F65CD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latin typeface="Bookman Old Style" panose="02050604050505020204" pitchFamily="18" charset="0"/>
              </a:rPr>
              <a:t>Meta verse</a:t>
            </a:r>
          </a:p>
        </p:txBody>
      </p:sp>
      <p:sp>
        <p:nvSpPr>
          <p:cNvPr id="23" name="Arrow: Pentagon 22">
            <a:extLst>
              <a:ext uri="{FF2B5EF4-FFF2-40B4-BE49-F238E27FC236}">
                <a16:creationId xmlns:a16="http://schemas.microsoft.com/office/drawing/2014/main" id="{28414D9E-DC28-F1E6-7F19-884C73134029}"/>
              </a:ext>
            </a:extLst>
          </p:cNvPr>
          <p:cNvSpPr/>
          <p:nvPr/>
        </p:nvSpPr>
        <p:spPr>
          <a:xfrm>
            <a:off x="7838220" y="5686615"/>
            <a:ext cx="1665292" cy="798767"/>
          </a:xfrm>
          <a:prstGeom prst="homePlate">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The Hand Extrablack" panose="03070A02030502020204" pitchFamily="66" charset="0"/>
              </a:rPr>
              <a:t>Machine  Customers</a:t>
            </a:r>
          </a:p>
        </p:txBody>
      </p:sp>
    </p:spTree>
    <p:extLst>
      <p:ext uri="{BB962C8B-B14F-4D97-AF65-F5344CB8AC3E}">
        <p14:creationId xmlns:p14="http://schemas.microsoft.com/office/powerpoint/2010/main" val="9515372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2CA2-5201-4B7D-85D0-C46FD7C24B4E}"/>
              </a:ext>
            </a:extLst>
          </p:cNvPr>
          <p:cNvSpPr>
            <a:spLocks noGrp="1"/>
          </p:cNvSpPr>
          <p:nvPr>
            <p:ph type="title"/>
          </p:nvPr>
        </p:nvSpPr>
        <p:spPr/>
        <p:txBody>
          <a:bodyPr/>
          <a:lstStyle/>
          <a:p>
            <a:r>
              <a:rPr lang="en-US" dirty="0"/>
              <a:t>Dare to be that little girl</a:t>
            </a:r>
          </a:p>
        </p:txBody>
      </p:sp>
      <p:pic>
        <p:nvPicPr>
          <p:cNvPr id="6" name="Snagit_SNG848">
            <a:extLst>
              <a:ext uri="{FF2B5EF4-FFF2-40B4-BE49-F238E27FC236}">
                <a16:creationId xmlns:a16="http://schemas.microsoft.com/office/drawing/2014/main" id="{DDD606D2-2463-49C2-8976-B2EF6321BB67}"/>
              </a:ext>
            </a:extLst>
          </p:cNvPr>
          <p:cNvPicPr>
            <a:picLocks noGrp="1" noChangeAspect="1"/>
          </p:cNvPicPr>
          <p:nvPr>
            <p:ph idx="1"/>
          </p:nvPr>
        </p:nvPicPr>
        <p:blipFill>
          <a:blip r:embed="rId2"/>
          <a:stretch>
            <a:fillRect/>
          </a:stretch>
        </p:blipFill>
        <p:spPr>
          <a:xfrm>
            <a:off x="1992925" y="2262483"/>
            <a:ext cx="1595641" cy="2872155"/>
          </a:xfrm>
        </p:spPr>
      </p:pic>
      <p:pic>
        <p:nvPicPr>
          <p:cNvPr id="2050" name="Picture 2">
            <a:extLst>
              <a:ext uri="{FF2B5EF4-FFF2-40B4-BE49-F238E27FC236}">
                <a16:creationId xmlns:a16="http://schemas.microsoft.com/office/drawing/2014/main" id="{933DB022-2024-4360-8E1E-FF6C6AEB9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334" y="876230"/>
            <a:ext cx="5010508" cy="564466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82DA338-0DE6-43E8-9FAB-372B8D963DB7}"/>
              </a:ext>
            </a:extLst>
          </p:cNvPr>
          <p:cNvCxnSpPr/>
          <p:nvPr/>
        </p:nvCxnSpPr>
        <p:spPr>
          <a:xfrm>
            <a:off x="2708031" y="2567354"/>
            <a:ext cx="3001108" cy="96129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770735AA-FA24-48AC-BC9E-0806E1E91EE5}"/>
              </a:ext>
            </a:extLst>
          </p:cNvPr>
          <p:cNvCxnSpPr/>
          <p:nvPr/>
        </p:nvCxnSpPr>
        <p:spPr>
          <a:xfrm flipV="1">
            <a:off x="3387969" y="4196862"/>
            <a:ext cx="2508739" cy="644769"/>
          </a:xfrm>
          <a:prstGeom prst="line">
            <a:avLst/>
          </a:prstGeom>
        </p:spPr>
        <p:style>
          <a:lnRef idx="1">
            <a:schemeClr val="accent3"/>
          </a:lnRef>
          <a:fillRef idx="0">
            <a:schemeClr val="accent3"/>
          </a:fillRef>
          <a:effectRef idx="0">
            <a:schemeClr val="accent3"/>
          </a:effectRef>
          <a:fontRef idx="minor">
            <a:schemeClr val="tx1"/>
          </a:fontRef>
        </p:style>
      </p:cxnSp>
      <p:sp>
        <p:nvSpPr>
          <p:cNvPr id="3" name="Footer Placeholder 2">
            <a:extLst>
              <a:ext uri="{FF2B5EF4-FFF2-40B4-BE49-F238E27FC236}">
                <a16:creationId xmlns:a16="http://schemas.microsoft.com/office/drawing/2014/main" id="{C0116774-5FB0-4D87-E20B-28E033742A5B}"/>
              </a:ext>
            </a:extLst>
          </p:cNvPr>
          <p:cNvSpPr>
            <a:spLocks noGrp="1"/>
          </p:cNvSpPr>
          <p:nvPr>
            <p:ph type="ftr" sz="quarter" idx="11"/>
          </p:nvPr>
        </p:nvSpPr>
        <p:spPr/>
        <p:txBody>
          <a:bodyPr/>
          <a:lstStyle/>
          <a:p>
            <a:r>
              <a:rPr lang="nl-NL" dirty="0"/>
              <a:t> </a:t>
            </a:r>
          </a:p>
        </p:txBody>
      </p:sp>
    </p:spTree>
    <p:extLst>
      <p:ext uri="{BB962C8B-B14F-4D97-AF65-F5344CB8AC3E}">
        <p14:creationId xmlns:p14="http://schemas.microsoft.com/office/powerpoint/2010/main" val="35371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0-#ppt_w/2"/>
                                          </p:val>
                                        </p:tav>
                                        <p:tav tm="100000">
                                          <p:val>
                                            <p:strVal val="#ppt_x"/>
                                          </p:val>
                                        </p:tav>
                                      </p:tavLst>
                                    </p:anim>
                                    <p:anim calcmode="lin" valueType="num">
                                      <p:cBhvr additive="base">
                                        <p:cTn id="16"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10E2-50AB-CECD-20E6-E2733270DD82}"/>
              </a:ext>
            </a:extLst>
          </p:cNvPr>
          <p:cNvSpPr>
            <a:spLocks noGrp="1"/>
          </p:cNvSpPr>
          <p:nvPr>
            <p:ph type="title"/>
          </p:nvPr>
        </p:nvSpPr>
        <p:spPr/>
        <p:txBody>
          <a:bodyPr/>
          <a:lstStyle/>
          <a:p>
            <a:r>
              <a:rPr lang="en-US" dirty="0" err="1">
                <a:effectLst/>
                <a:latin typeface="Calibri" panose="020F0502020204030204" pitchFamily="34" charset="0"/>
              </a:rPr>
              <a:t>Innovolution</a:t>
            </a:r>
            <a:endParaRPr lang="en-US" dirty="0"/>
          </a:p>
        </p:txBody>
      </p:sp>
      <p:sp>
        <p:nvSpPr>
          <p:cNvPr id="3" name="Text Placeholder 2">
            <a:extLst>
              <a:ext uri="{FF2B5EF4-FFF2-40B4-BE49-F238E27FC236}">
                <a16:creationId xmlns:a16="http://schemas.microsoft.com/office/drawing/2014/main" id="{2503434A-1850-DA6D-BEEB-CE1F661A411A}"/>
              </a:ext>
            </a:extLst>
          </p:cNvPr>
          <p:cNvSpPr>
            <a:spLocks noGrp="1"/>
          </p:cNvSpPr>
          <p:nvPr>
            <p:ph type="body" sz="quarter" idx="16"/>
          </p:nvPr>
        </p:nvSpPr>
        <p:spPr/>
        <p:txBody>
          <a:bodyPr/>
          <a:lstStyle/>
          <a:p>
            <a:endParaRPr lang="en-US"/>
          </a:p>
        </p:txBody>
      </p:sp>
      <p:sp>
        <p:nvSpPr>
          <p:cNvPr id="4" name="Text Placeholder 3">
            <a:extLst>
              <a:ext uri="{FF2B5EF4-FFF2-40B4-BE49-F238E27FC236}">
                <a16:creationId xmlns:a16="http://schemas.microsoft.com/office/drawing/2014/main" id="{92773E07-F879-4709-070D-45EFB98D2585}"/>
              </a:ext>
            </a:extLst>
          </p:cNvPr>
          <p:cNvSpPr>
            <a:spLocks noGrp="1"/>
          </p:cNvSpPr>
          <p:nvPr>
            <p:ph type="body" sz="quarter" idx="13"/>
          </p:nvPr>
        </p:nvSpPr>
        <p:spPr/>
        <p:txBody>
          <a:bodyPr/>
          <a:lstStyle/>
          <a:p>
            <a:r>
              <a:rPr lang="en-US" dirty="0"/>
              <a:t>What you </a:t>
            </a:r>
            <a:r>
              <a:rPr lang="en-US" i="1" dirty="0"/>
              <a:t>can</a:t>
            </a:r>
            <a:r>
              <a:rPr lang="en-US" dirty="0"/>
              <a:t> do drives what you </a:t>
            </a:r>
            <a:r>
              <a:rPr lang="en-US" i="1" dirty="0"/>
              <a:t>want</a:t>
            </a:r>
            <a:r>
              <a:rPr lang="en-US" dirty="0"/>
              <a:t> to do, which </a:t>
            </a:r>
            <a:br>
              <a:rPr lang="en-US" dirty="0"/>
            </a:br>
            <a:r>
              <a:rPr lang="en-US" dirty="0"/>
              <a:t>spurs on what you </a:t>
            </a:r>
            <a:r>
              <a:rPr lang="en-US" i="1" dirty="0"/>
              <a:t>can</a:t>
            </a:r>
            <a:r>
              <a:rPr lang="en-US" dirty="0"/>
              <a:t> do and inspires what you </a:t>
            </a:r>
            <a:r>
              <a:rPr lang="en-US" i="1" dirty="0"/>
              <a:t>want</a:t>
            </a:r>
          </a:p>
          <a:p>
            <a:r>
              <a:rPr lang="en-US" dirty="0"/>
              <a:t>IT == Change</a:t>
            </a:r>
          </a:p>
          <a:p>
            <a:r>
              <a:rPr lang="en-US" dirty="0"/>
              <a:t>Innovation = technology + idea + mindset + process</a:t>
            </a:r>
          </a:p>
          <a:p>
            <a:r>
              <a:rPr lang="en-US" dirty="0"/>
              <a:t>Continuous Exposure – Learn &amp; Play </a:t>
            </a:r>
            <a:r>
              <a:rPr lang="en-US" b="1" dirty="0"/>
              <a:t>deep</a:t>
            </a:r>
            <a:r>
              <a:rPr lang="en-US" dirty="0"/>
              <a:t> and </a:t>
            </a:r>
            <a:r>
              <a:rPr lang="en-US" spc="300" dirty="0"/>
              <a:t>broad</a:t>
            </a:r>
          </a:p>
          <a:p>
            <a:r>
              <a:rPr lang="en-US" dirty="0"/>
              <a:t>Talk to strangers  …</a:t>
            </a:r>
          </a:p>
        </p:txBody>
      </p:sp>
      <p:pic>
        <p:nvPicPr>
          <p:cNvPr id="4098" name="Picture 2" descr="Why Nut | Logopedia | Fandom">
            <a:extLst>
              <a:ext uri="{FF2B5EF4-FFF2-40B4-BE49-F238E27FC236}">
                <a16:creationId xmlns:a16="http://schemas.microsoft.com/office/drawing/2014/main" id="{D51665C9-2673-FF73-1D2E-ABB38E115A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3500" y="1028618"/>
            <a:ext cx="5559522" cy="5559522"/>
          </a:xfrm>
          <a:prstGeom prst="rect">
            <a:avLst/>
          </a:prstGeom>
          <a:noFill/>
          <a:extLst>
            <a:ext uri="{909E8E84-426E-40DD-AFC4-6F175D3DCCD1}">
              <a14:hiddenFill xmlns:a14="http://schemas.microsoft.com/office/drawing/2010/main">
                <a:solidFill>
                  <a:srgbClr val="FFFFFF"/>
                </a:solidFill>
              </a14:hiddenFill>
            </a:ext>
          </a:extLst>
        </p:spPr>
      </p:pic>
      <p:grpSp>
        <p:nvGrpSpPr>
          <p:cNvPr id="4132" name="Group 4131">
            <a:extLst>
              <a:ext uri="{FF2B5EF4-FFF2-40B4-BE49-F238E27FC236}">
                <a16:creationId xmlns:a16="http://schemas.microsoft.com/office/drawing/2014/main" id="{767F1719-B7F3-5CF1-6D50-FEA69D838C82}"/>
              </a:ext>
            </a:extLst>
          </p:cNvPr>
          <p:cNvGrpSpPr/>
          <p:nvPr/>
        </p:nvGrpSpPr>
        <p:grpSpPr>
          <a:xfrm>
            <a:off x="1200634" y="4892761"/>
            <a:ext cx="3406805" cy="1507517"/>
            <a:chOff x="1688256" y="1511220"/>
            <a:chExt cx="6027328" cy="2359112"/>
          </a:xfrm>
        </p:grpSpPr>
        <p:grpSp>
          <p:nvGrpSpPr>
            <p:cNvPr id="42" name="Graphic 21">
              <a:extLst>
                <a:ext uri="{FF2B5EF4-FFF2-40B4-BE49-F238E27FC236}">
                  <a16:creationId xmlns:a16="http://schemas.microsoft.com/office/drawing/2014/main" id="{EF8C5DBB-2EB3-41F1-DD31-025FA4025EDF}"/>
                </a:ext>
              </a:extLst>
            </p:cNvPr>
            <p:cNvGrpSpPr/>
            <p:nvPr/>
          </p:nvGrpSpPr>
          <p:grpSpPr>
            <a:xfrm>
              <a:off x="1688256" y="1511220"/>
              <a:ext cx="6027328" cy="2241264"/>
              <a:chOff x="14422" y="1454704"/>
              <a:chExt cx="9119199" cy="2231056"/>
            </a:xfrm>
            <a:noFill/>
          </p:grpSpPr>
          <p:sp>
            <p:nvSpPr>
              <p:cNvPr id="43" name="Graphic 21">
                <a:extLst>
                  <a:ext uri="{FF2B5EF4-FFF2-40B4-BE49-F238E27FC236}">
                    <a16:creationId xmlns:a16="http://schemas.microsoft.com/office/drawing/2014/main" id="{CFFBA857-2F97-D123-9A0A-CBE1864D3C62}"/>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4" name="Graphic 21">
                <a:extLst>
                  <a:ext uri="{FF2B5EF4-FFF2-40B4-BE49-F238E27FC236}">
                    <a16:creationId xmlns:a16="http://schemas.microsoft.com/office/drawing/2014/main" id="{D2A57C81-D891-F1D3-E826-0A82148C85EF}"/>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5" name="Graphic 21">
                <a:extLst>
                  <a:ext uri="{FF2B5EF4-FFF2-40B4-BE49-F238E27FC236}">
                    <a16:creationId xmlns:a16="http://schemas.microsoft.com/office/drawing/2014/main" id="{07BE4106-4F53-5DE7-D2BB-814417011E23}"/>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6" name="Graphic 21">
                <a:extLst>
                  <a:ext uri="{FF2B5EF4-FFF2-40B4-BE49-F238E27FC236}">
                    <a16:creationId xmlns:a16="http://schemas.microsoft.com/office/drawing/2014/main" id="{DAA59A47-40D3-3A30-BE4C-0C54409517C2}"/>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7" name="Graphic 21">
                <a:extLst>
                  <a:ext uri="{FF2B5EF4-FFF2-40B4-BE49-F238E27FC236}">
                    <a16:creationId xmlns:a16="http://schemas.microsoft.com/office/drawing/2014/main" id="{0AEAFCFC-E2D6-46DC-6721-C54EDFF82B53}"/>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8" name="Graphic 21">
                <a:extLst>
                  <a:ext uri="{FF2B5EF4-FFF2-40B4-BE49-F238E27FC236}">
                    <a16:creationId xmlns:a16="http://schemas.microsoft.com/office/drawing/2014/main" id="{AB65EAC0-F988-B6FA-7E4F-B30DC93E65FC}"/>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9" name="Graphic 21">
                <a:extLst>
                  <a:ext uri="{FF2B5EF4-FFF2-40B4-BE49-F238E27FC236}">
                    <a16:creationId xmlns:a16="http://schemas.microsoft.com/office/drawing/2014/main" id="{3B8E80F9-7538-020E-E630-3A2BD77649DD}"/>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0" name="Graphic 21">
                <a:extLst>
                  <a:ext uri="{FF2B5EF4-FFF2-40B4-BE49-F238E27FC236}">
                    <a16:creationId xmlns:a16="http://schemas.microsoft.com/office/drawing/2014/main" id="{5C8EF335-928D-6D78-F7B6-B593F2B95598}"/>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 name="Graphic 21">
                <a:extLst>
                  <a:ext uri="{FF2B5EF4-FFF2-40B4-BE49-F238E27FC236}">
                    <a16:creationId xmlns:a16="http://schemas.microsoft.com/office/drawing/2014/main" id="{46FF9BF6-99BD-A651-9E1A-8614902290A9}"/>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2" name="Graphic 21">
                <a:extLst>
                  <a:ext uri="{FF2B5EF4-FFF2-40B4-BE49-F238E27FC236}">
                    <a16:creationId xmlns:a16="http://schemas.microsoft.com/office/drawing/2014/main" id="{DD199624-EFF8-0F2C-8007-8CA70380C3C3}"/>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3" name="Graphic 21">
                <a:extLst>
                  <a:ext uri="{FF2B5EF4-FFF2-40B4-BE49-F238E27FC236}">
                    <a16:creationId xmlns:a16="http://schemas.microsoft.com/office/drawing/2014/main" id="{8BE216D5-13BB-6895-E527-DCD0D26FDEBB}"/>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4" name="Graphic 21">
                <a:extLst>
                  <a:ext uri="{FF2B5EF4-FFF2-40B4-BE49-F238E27FC236}">
                    <a16:creationId xmlns:a16="http://schemas.microsoft.com/office/drawing/2014/main" id="{5B42BAA0-98F2-F84C-C7A7-69C1BAEE8DFF}"/>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5" name="Graphic 21">
                <a:extLst>
                  <a:ext uri="{FF2B5EF4-FFF2-40B4-BE49-F238E27FC236}">
                    <a16:creationId xmlns:a16="http://schemas.microsoft.com/office/drawing/2014/main" id="{3687EBF6-C62A-12AF-3FC8-84744EDF7505}"/>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6" name="Graphic 21">
                <a:extLst>
                  <a:ext uri="{FF2B5EF4-FFF2-40B4-BE49-F238E27FC236}">
                    <a16:creationId xmlns:a16="http://schemas.microsoft.com/office/drawing/2014/main" id="{AD2295BF-4138-8A50-1D1F-D06793362233}"/>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7" name="Graphic 21">
                <a:extLst>
                  <a:ext uri="{FF2B5EF4-FFF2-40B4-BE49-F238E27FC236}">
                    <a16:creationId xmlns:a16="http://schemas.microsoft.com/office/drawing/2014/main" id="{E2AA3FC5-D0D1-3A10-FED5-751C5DFD79A9}"/>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8" name="Graphic 21">
                <a:extLst>
                  <a:ext uri="{FF2B5EF4-FFF2-40B4-BE49-F238E27FC236}">
                    <a16:creationId xmlns:a16="http://schemas.microsoft.com/office/drawing/2014/main" id="{279F1374-56A8-5E10-1286-BC3D7D3F6D89}"/>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9" name="Graphic 21">
                <a:extLst>
                  <a:ext uri="{FF2B5EF4-FFF2-40B4-BE49-F238E27FC236}">
                    <a16:creationId xmlns:a16="http://schemas.microsoft.com/office/drawing/2014/main" id="{8E440F54-A0A3-7311-9458-ACEAAD3B8E66}"/>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0" name="Graphic 21">
                <a:extLst>
                  <a:ext uri="{FF2B5EF4-FFF2-40B4-BE49-F238E27FC236}">
                    <a16:creationId xmlns:a16="http://schemas.microsoft.com/office/drawing/2014/main" id="{AE454BAF-95F3-6275-6184-8C482B53CB27}"/>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1" name="Graphic 21">
                <a:extLst>
                  <a:ext uri="{FF2B5EF4-FFF2-40B4-BE49-F238E27FC236}">
                    <a16:creationId xmlns:a16="http://schemas.microsoft.com/office/drawing/2014/main" id="{55C1FE03-8D5B-707F-860E-998BB0B2F149}"/>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2" name="Graphic 21">
                <a:extLst>
                  <a:ext uri="{FF2B5EF4-FFF2-40B4-BE49-F238E27FC236}">
                    <a16:creationId xmlns:a16="http://schemas.microsoft.com/office/drawing/2014/main" id="{B46443CF-4F1C-56D4-98F8-B13F6E340E4E}"/>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3" name="Graphic 21">
                <a:extLst>
                  <a:ext uri="{FF2B5EF4-FFF2-40B4-BE49-F238E27FC236}">
                    <a16:creationId xmlns:a16="http://schemas.microsoft.com/office/drawing/2014/main" id="{595A1A98-6BDA-5BDD-B7CC-6A950495E8DB}"/>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096" name="Graphic 21">
                <a:extLst>
                  <a:ext uri="{FF2B5EF4-FFF2-40B4-BE49-F238E27FC236}">
                    <a16:creationId xmlns:a16="http://schemas.microsoft.com/office/drawing/2014/main" id="{96014FB3-98DC-0D6C-067B-DFBA6171FA45}"/>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097" name="Graphic 21">
                <a:extLst>
                  <a:ext uri="{FF2B5EF4-FFF2-40B4-BE49-F238E27FC236}">
                    <a16:creationId xmlns:a16="http://schemas.microsoft.com/office/drawing/2014/main" id="{EEE5A8F3-4F63-D1C5-94A6-0F2243F05451}"/>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099" name="Graphic 21">
                <a:extLst>
                  <a:ext uri="{FF2B5EF4-FFF2-40B4-BE49-F238E27FC236}">
                    <a16:creationId xmlns:a16="http://schemas.microsoft.com/office/drawing/2014/main" id="{262450E9-C943-19E4-1DBC-4A148F9FC0B3}"/>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0" name="Graphic 21">
                <a:extLst>
                  <a:ext uri="{FF2B5EF4-FFF2-40B4-BE49-F238E27FC236}">
                    <a16:creationId xmlns:a16="http://schemas.microsoft.com/office/drawing/2014/main" id="{DCBFB68B-69A2-42D0-1376-48819672863D}"/>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1" name="Graphic 21">
                <a:extLst>
                  <a:ext uri="{FF2B5EF4-FFF2-40B4-BE49-F238E27FC236}">
                    <a16:creationId xmlns:a16="http://schemas.microsoft.com/office/drawing/2014/main" id="{69EC458F-331F-B071-8FFF-2870F84D81FC}"/>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2" name="Graphic 21">
                <a:extLst>
                  <a:ext uri="{FF2B5EF4-FFF2-40B4-BE49-F238E27FC236}">
                    <a16:creationId xmlns:a16="http://schemas.microsoft.com/office/drawing/2014/main" id="{D717B6A6-AD90-E75E-65C3-BC35DA136398}"/>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3" name="Graphic 21">
                <a:extLst>
                  <a:ext uri="{FF2B5EF4-FFF2-40B4-BE49-F238E27FC236}">
                    <a16:creationId xmlns:a16="http://schemas.microsoft.com/office/drawing/2014/main" id="{048FAA4C-C2C9-5068-4379-6741D530E6AD}"/>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4" name="Graphic 21">
                <a:extLst>
                  <a:ext uri="{FF2B5EF4-FFF2-40B4-BE49-F238E27FC236}">
                    <a16:creationId xmlns:a16="http://schemas.microsoft.com/office/drawing/2014/main" id="{1EE078EC-0FA6-47DB-91BB-704ED3F33379}"/>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5" name="Graphic 21">
                <a:extLst>
                  <a:ext uri="{FF2B5EF4-FFF2-40B4-BE49-F238E27FC236}">
                    <a16:creationId xmlns:a16="http://schemas.microsoft.com/office/drawing/2014/main" id="{18F7CBB7-2F1D-7C36-42D7-609EC1C97A39}"/>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6" name="Graphic 21">
                <a:extLst>
                  <a:ext uri="{FF2B5EF4-FFF2-40B4-BE49-F238E27FC236}">
                    <a16:creationId xmlns:a16="http://schemas.microsoft.com/office/drawing/2014/main" id="{AAD78A45-100C-D097-1775-17BE28C2E552}"/>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7" name="Graphic 21">
                <a:extLst>
                  <a:ext uri="{FF2B5EF4-FFF2-40B4-BE49-F238E27FC236}">
                    <a16:creationId xmlns:a16="http://schemas.microsoft.com/office/drawing/2014/main" id="{F6B599C3-3333-ADCA-57CA-6BF1DDA1D05E}"/>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8" name="Graphic 21">
                <a:extLst>
                  <a:ext uri="{FF2B5EF4-FFF2-40B4-BE49-F238E27FC236}">
                    <a16:creationId xmlns:a16="http://schemas.microsoft.com/office/drawing/2014/main" id="{8DB2B650-BCE3-DFBE-05B2-F5E237E99767}"/>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09" name="Graphic 21">
                <a:extLst>
                  <a:ext uri="{FF2B5EF4-FFF2-40B4-BE49-F238E27FC236}">
                    <a16:creationId xmlns:a16="http://schemas.microsoft.com/office/drawing/2014/main" id="{487EC84C-3F98-C7B4-CF4C-6581188930B8}"/>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10" name="Graphic 21">
                <a:extLst>
                  <a:ext uri="{FF2B5EF4-FFF2-40B4-BE49-F238E27FC236}">
                    <a16:creationId xmlns:a16="http://schemas.microsoft.com/office/drawing/2014/main" id="{E813DEDA-EB25-BE07-FE0D-C5E07BF3194A}"/>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grpSp>
        <p:grpSp>
          <p:nvGrpSpPr>
            <p:cNvPr id="4111" name="Group 4110">
              <a:extLst>
                <a:ext uri="{FF2B5EF4-FFF2-40B4-BE49-F238E27FC236}">
                  <a16:creationId xmlns:a16="http://schemas.microsoft.com/office/drawing/2014/main" id="{A0BBDB5F-3FAF-DD29-155C-A93E71D82C25}"/>
                </a:ext>
              </a:extLst>
            </p:cNvPr>
            <p:cNvGrpSpPr/>
            <p:nvPr/>
          </p:nvGrpSpPr>
          <p:grpSpPr>
            <a:xfrm>
              <a:off x="1903409" y="1886291"/>
              <a:ext cx="5388816" cy="1984041"/>
              <a:chOff x="1" y="1304107"/>
              <a:chExt cx="8938839" cy="3626755"/>
            </a:xfrm>
          </p:grpSpPr>
          <p:pic>
            <p:nvPicPr>
              <p:cNvPr id="4112" name="Picture 4111">
                <a:extLst>
                  <a:ext uri="{FF2B5EF4-FFF2-40B4-BE49-F238E27FC236}">
                    <a16:creationId xmlns:a16="http://schemas.microsoft.com/office/drawing/2014/main" id="{94E91D16-DF3F-9FBE-0C45-3F5AC0D44136}"/>
                  </a:ext>
                </a:extLst>
              </p:cNvPr>
              <p:cNvPicPr>
                <a:picLocks noChangeAspect="1"/>
              </p:cNvPicPr>
              <p:nvPr/>
            </p:nvPicPr>
            <p:blipFill>
              <a:blip r:embed="rId3"/>
              <a:stretch>
                <a:fillRect/>
              </a:stretch>
            </p:blipFill>
            <p:spPr>
              <a:xfrm>
                <a:off x="2169915" y="4336720"/>
                <a:ext cx="3633592" cy="594142"/>
              </a:xfrm>
              <a:prstGeom prst="rect">
                <a:avLst/>
              </a:prstGeom>
            </p:spPr>
          </p:pic>
          <p:sp>
            <p:nvSpPr>
              <p:cNvPr id="4113" name="Oval 4112">
                <a:extLst>
                  <a:ext uri="{FF2B5EF4-FFF2-40B4-BE49-F238E27FC236}">
                    <a16:creationId xmlns:a16="http://schemas.microsoft.com/office/drawing/2014/main" id="{36684E83-F24B-5D6E-CD2A-6C8CD53A99CF}"/>
                  </a:ext>
                </a:extLst>
              </p:cNvPr>
              <p:cNvSpPr/>
              <p:nvPr/>
            </p:nvSpPr>
            <p:spPr>
              <a:xfrm>
                <a:off x="1207294" y="1693069"/>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14" name="Oval 4113">
                <a:extLst>
                  <a:ext uri="{FF2B5EF4-FFF2-40B4-BE49-F238E27FC236}">
                    <a16:creationId xmlns:a16="http://schemas.microsoft.com/office/drawing/2014/main" id="{FCF14D1B-58C7-FD29-21A5-EBE42774CB45}"/>
                  </a:ext>
                </a:extLst>
              </p:cNvPr>
              <p:cNvSpPr/>
              <p:nvPr/>
            </p:nvSpPr>
            <p:spPr>
              <a:xfrm>
                <a:off x="1" y="1693069"/>
                <a:ext cx="333431" cy="31670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15" name="Oval 4114">
                <a:extLst>
                  <a:ext uri="{FF2B5EF4-FFF2-40B4-BE49-F238E27FC236}">
                    <a16:creationId xmlns:a16="http://schemas.microsoft.com/office/drawing/2014/main" id="{70FDA159-07EB-75A8-1142-B5470717AE89}"/>
                  </a:ext>
                </a:extLst>
              </p:cNvPr>
              <p:cNvSpPr/>
              <p:nvPr/>
            </p:nvSpPr>
            <p:spPr>
              <a:xfrm>
                <a:off x="1664189" y="2834495"/>
                <a:ext cx="435769" cy="385763"/>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16" name="Oval 4115">
                <a:extLst>
                  <a:ext uri="{FF2B5EF4-FFF2-40B4-BE49-F238E27FC236}">
                    <a16:creationId xmlns:a16="http://schemas.microsoft.com/office/drawing/2014/main" id="{62515E56-CC95-9793-BDA5-41ABC2E34C0E}"/>
                  </a:ext>
                </a:extLst>
              </p:cNvPr>
              <p:cNvSpPr/>
              <p:nvPr/>
            </p:nvSpPr>
            <p:spPr>
              <a:xfrm>
                <a:off x="2535781" y="2625196"/>
                <a:ext cx="435769" cy="385763"/>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17" name="Oval 4116">
                <a:extLst>
                  <a:ext uri="{FF2B5EF4-FFF2-40B4-BE49-F238E27FC236}">
                    <a16:creationId xmlns:a16="http://schemas.microsoft.com/office/drawing/2014/main" id="{2CE3913F-50D0-08E0-CC16-8A4254ADF614}"/>
                  </a:ext>
                </a:extLst>
              </p:cNvPr>
              <p:cNvSpPr/>
              <p:nvPr/>
            </p:nvSpPr>
            <p:spPr>
              <a:xfrm>
                <a:off x="2100012" y="3499807"/>
                <a:ext cx="700940" cy="5743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18" name="Oval 4117">
                <a:extLst>
                  <a:ext uri="{FF2B5EF4-FFF2-40B4-BE49-F238E27FC236}">
                    <a16:creationId xmlns:a16="http://schemas.microsoft.com/office/drawing/2014/main" id="{D26815B3-47EE-E8C5-412A-971F1994B26A}"/>
                  </a:ext>
                </a:extLst>
              </p:cNvPr>
              <p:cNvSpPr/>
              <p:nvPr/>
            </p:nvSpPr>
            <p:spPr>
              <a:xfrm>
                <a:off x="3417061" y="3010958"/>
                <a:ext cx="435769" cy="385763"/>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19" name="Oval 4118">
                <a:extLst>
                  <a:ext uri="{FF2B5EF4-FFF2-40B4-BE49-F238E27FC236}">
                    <a16:creationId xmlns:a16="http://schemas.microsoft.com/office/drawing/2014/main" id="{B3AC22C0-856B-BABD-CE8D-CCF85370488C}"/>
                  </a:ext>
                </a:extLst>
              </p:cNvPr>
              <p:cNvSpPr/>
              <p:nvPr/>
            </p:nvSpPr>
            <p:spPr>
              <a:xfrm>
                <a:off x="3923816" y="1691365"/>
                <a:ext cx="435769" cy="385763"/>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0" name="Oval 4119">
                <a:extLst>
                  <a:ext uri="{FF2B5EF4-FFF2-40B4-BE49-F238E27FC236}">
                    <a16:creationId xmlns:a16="http://schemas.microsoft.com/office/drawing/2014/main" id="{AA3CE775-847A-73ED-2E43-32E5AAA75429}"/>
                  </a:ext>
                </a:extLst>
              </p:cNvPr>
              <p:cNvSpPr/>
              <p:nvPr/>
            </p:nvSpPr>
            <p:spPr>
              <a:xfrm>
                <a:off x="4684318" y="2748469"/>
                <a:ext cx="551857" cy="471789"/>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1" name="Oval 4120">
                <a:extLst>
                  <a:ext uri="{FF2B5EF4-FFF2-40B4-BE49-F238E27FC236}">
                    <a16:creationId xmlns:a16="http://schemas.microsoft.com/office/drawing/2014/main" id="{70B660E5-1628-577A-09AE-E31A2856A03C}"/>
                  </a:ext>
                </a:extLst>
              </p:cNvPr>
              <p:cNvSpPr/>
              <p:nvPr/>
            </p:nvSpPr>
            <p:spPr>
              <a:xfrm>
                <a:off x="5044553" y="3819654"/>
                <a:ext cx="639346" cy="535826"/>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2" name="Oval 4121">
                <a:extLst>
                  <a:ext uri="{FF2B5EF4-FFF2-40B4-BE49-F238E27FC236}">
                    <a16:creationId xmlns:a16="http://schemas.microsoft.com/office/drawing/2014/main" id="{9C50D448-E70E-3743-EFCC-7C07C41B5BD1}"/>
                  </a:ext>
                </a:extLst>
              </p:cNvPr>
              <p:cNvSpPr/>
              <p:nvPr/>
            </p:nvSpPr>
            <p:spPr>
              <a:xfrm>
                <a:off x="7876525" y="1304107"/>
                <a:ext cx="435769" cy="385763"/>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3" name="Oval 4122">
                <a:extLst>
                  <a:ext uri="{FF2B5EF4-FFF2-40B4-BE49-F238E27FC236}">
                    <a16:creationId xmlns:a16="http://schemas.microsoft.com/office/drawing/2014/main" id="{08616EF0-C00E-42BB-61F6-BD3684F8B2A3}"/>
                  </a:ext>
                </a:extLst>
              </p:cNvPr>
              <p:cNvSpPr/>
              <p:nvPr/>
            </p:nvSpPr>
            <p:spPr>
              <a:xfrm>
                <a:off x="5683899" y="2946821"/>
                <a:ext cx="239218" cy="18741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4" name="Oval 4123">
                <a:extLst>
                  <a:ext uri="{FF2B5EF4-FFF2-40B4-BE49-F238E27FC236}">
                    <a16:creationId xmlns:a16="http://schemas.microsoft.com/office/drawing/2014/main" id="{8888861B-BCAF-9529-B25F-040DFA3303EA}"/>
                  </a:ext>
                </a:extLst>
              </p:cNvPr>
              <p:cNvSpPr/>
              <p:nvPr/>
            </p:nvSpPr>
            <p:spPr>
              <a:xfrm>
                <a:off x="8312294" y="2216558"/>
                <a:ext cx="626546" cy="617937"/>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5" name="Oval 4124">
                <a:extLst>
                  <a:ext uri="{FF2B5EF4-FFF2-40B4-BE49-F238E27FC236}">
                    <a16:creationId xmlns:a16="http://schemas.microsoft.com/office/drawing/2014/main" id="{4FF01436-7214-8587-91B7-26BD384E6F2D}"/>
                  </a:ext>
                </a:extLst>
              </p:cNvPr>
              <p:cNvSpPr/>
              <p:nvPr/>
            </p:nvSpPr>
            <p:spPr>
              <a:xfrm>
                <a:off x="1910739" y="1769930"/>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6" name="Oval 4125">
                <a:extLst>
                  <a:ext uri="{FF2B5EF4-FFF2-40B4-BE49-F238E27FC236}">
                    <a16:creationId xmlns:a16="http://schemas.microsoft.com/office/drawing/2014/main" id="{C79618DD-9A0F-C148-CD0D-E6EE17571E1C}"/>
                  </a:ext>
                </a:extLst>
              </p:cNvPr>
              <p:cNvSpPr/>
              <p:nvPr/>
            </p:nvSpPr>
            <p:spPr>
              <a:xfrm>
                <a:off x="6204569" y="1878257"/>
                <a:ext cx="435769" cy="385763"/>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7" name="Oval 4126">
                <a:extLst>
                  <a:ext uri="{FF2B5EF4-FFF2-40B4-BE49-F238E27FC236}">
                    <a16:creationId xmlns:a16="http://schemas.microsoft.com/office/drawing/2014/main" id="{3BF2F776-97AF-BCD8-2209-171C92BB9598}"/>
                  </a:ext>
                </a:extLst>
              </p:cNvPr>
              <p:cNvSpPr/>
              <p:nvPr/>
            </p:nvSpPr>
            <p:spPr>
              <a:xfrm>
                <a:off x="3916830" y="2561059"/>
                <a:ext cx="270161" cy="273437"/>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8" name="Oval 4127">
                <a:extLst>
                  <a:ext uri="{FF2B5EF4-FFF2-40B4-BE49-F238E27FC236}">
                    <a16:creationId xmlns:a16="http://schemas.microsoft.com/office/drawing/2014/main" id="{2D76BCD9-94F8-4DFF-B19E-60EB59848E9C}"/>
                  </a:ext>
                </a:extLst>
              </p:cNvPr>
              <p:cNvSpPr/>
              <p:nvPr/>
            </p:nvSpPr>
            <p:spPr>
              <a:xfrm>
                <a:off x="5296679" y="1884247"/>
                <a:ext cx="374355" cy="332312"/>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29" name="Oval 4128">
                <a:extLst>
                  <a:ext uri="{FF2B5EF4-FFF2-40B4-BE49-F238E27FC236}">
                    <a16:creationId xmlns:a16="http://schemas.microsoft.com/office/drawing/2014/main" id="{C631FA49-9B80-4C5D-3321-9FCC012E379F}"/>
                  </a:ext>
                </a:extLst>
              </p:cNvPr>
              <p:cNvSpPr/>
              <p:nvPr/>
            </p:nvSpPr>
            <p:spPr>
              <a:xfrm>
                <a:off x="831706" y="1332888"/>
                <a:ext cx="225029" cy="2178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30" name="Oval 4129">
                <a:extLst>
                  <a:ext uri="{FF2B5EF4-FFF2-40B4-BE49-F238E27FC236}">
                    <a16:creationId xmlns:a16="http://schemas.microsoft.com/office/drawing/2014/main" id="{BE2EDD31-98BB-A0FA-98DE-00B360D53B8B}"/>
                  </a:ext>
                </a:extLst>
              </p:cNvPr>
              <p:cNvSpPr/>
              <p:nvPr/>
            </p:nvSpPr>
            <p:spPr>
              <a:xfrm>
                <a:off x="447833" y="1445290"/>
                <a:ext cx="223953" cy="246412"/>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4131" name="Oval 4130">
                <a:extLst>
                  <a:ext uri="{FF2B5EF4-FFF2-40B4-BE49-F238E27FC236}">
                    <a16:creationId xmlns:a16="http://schemas.microsoft.com/office/drawing/2014/main" id="{9B647871-28DC-3FA2-9F64-9AD22A183090}"/>
                  </a:ext>
                </a:extLst>
              </p:cNvPr>
              <p:cNvSpPr/>
              <p:nvPr/>
            </p:nvSpPr>
            <p:spPr>
              <a:xfrm>
                <a:off x="7455559" y="1961510"/>
                <a:ext cx="435769" cy="385763"/>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pic>
        <p:nvPicPr>
          <p:cNvPr id="5" name="Picture 4">
            <a:extLst>
              <a:ext uri="{FF2B5EF4-FFF2-40B4-BE49-F238E27FC236}">
                <a16:creationId xmlns:a16="http://schemas.microsoft.com/office/drawing/2014/main" id="{D0A346ED-B475-6200-AC5C-3503F863C615}"/>
              </a:ext>
            </a:extLst>
          </p:cNvPr>
          <p:cNvPicPr>
            <a:picLocks noChangeAspect="1"/>
          </p:cNvPicPr>
          <p:nvPr/>
        </p:nvPicPr>
        <p:blipFill>
          <a:blip r:embed="rId4"/>
          <a:stretch>
            <a:fillRect/>
          </a:stretch>
        </p:blipFill>
        <p:spPr>
          <a:xfrm>
            <a:off x="5025240" y="4649280"/>
            <a:ext cx="827687" cy="906588"/>
          </a:xfrm>
          <a:prstGeom prst="rect">
            <a:avLst/>
          </a:prstGeom>
        </p:spPr>
      </p:pic>
      <p:pic>
        <p:nvPicPr>
          <p:cNvPr id="6" name="Snagit_SNG848">
            <a:extLst>
              <a:ext uri="{FF2B5EF4-FFF2-40B4-BE49-F238E27FC236}">
                <a16:creationId xmlns:a16="http://schemas.microsoft.com/office/drawing/2014/main" id="{688024B6-E298-714D-597C-A4D1595578A1}"/>
              </a:ext>
            </a:extLst>
          </p:cNvPr>
          <p:cNvPicPr>
            <a:picLocks noChangeAspect="1"/>
          </p:cNvPicPr>
          <p:nvPr/>
        </p:nvPicPr>
        <p:blipFill>
          <a:blip r:embed="rId5"/>
          <a:stretch>
            <a:fillRect/>
          </a:stretch>
        </p:blipFill>
        <p:spPr>
          <a:xfrm>
            <a:off x="5761974" y="5650884"/>
            <a:ext cx="495355" cy="891639"/>
          </a:xfrm>
          <a:prstGeom prst="rect">
            <a:avLst/>
          </a:prstGeom>
        </p:spPr>
      </p:pic>
    </p:spTree>
    <p:extLst>
      <p:ext uri="{BB962C8B-B14F-4D97-AF65-F5344CB8AC3E}">
        <p14:creationId xmlns:p14="http://schemas.microsoft.com/office/powerpoint/2010/main" val="838070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4132"/>
                                        </p:tgtEl>
                                        <p:attrNameLst>
                                          <p:attrName>style.visibility</p:attrName>
                                        </p:attrNameLst>
                                      </p:cBhvr>
                                      <p:to>
                                        <p:strVal val="visible"/>
                                      </p:to>
                                    </p:set>
                                    <p:animEffect transition="in" filter="fade">
                                      <p:cBhvr>
                                        <p:cTn id="27" dur="1000"/>
                                        <p:tgtEl>
                                          <p:spTgt spid="4132"/>
                                        </p:tgtEl>
                                      </p:cBhvr>
                                    </p:animEffect>
                                    <p:anim calcmode="lin" valueType="num">
                                      <p:cBhvr>
                                        <p:cTn id="28" dur="1000" fill="hold"/>
                                        <p:tgtEl>
                                          <p:spTgt spid="4132"/>
                                        </p:tgtEl>
                                        <p:attrNameLst>
                                          <p:attrName>ppt_x</p:attrName>
                                        </p:attrNameLst>
                                      </p:cBhvr>
                                      <p:tavLst>
                                        <p:tav tm="0">
                                          <p:val>
                                            <p:strVal val="#ppt_x"/>
                                          </p:val>
                                        </p:tav>
                                        <p:tav tm="100000">
                                          <p:val>
                                            <p:strVal val="#ppt_x"/>
                                          </p:val>
                                        </p:tav>
                                      </p:tavLst>
                                    </p:anim>
                                    <p:anim calcmode="lin" valueType="num">
                                      <p:cBhvr>
                                        <p:cTn id="29" dur="1000" fill="hold"/>
                                        <p:tgtEl>
                                          <p:spTgt spid="4132"/>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1000"/>
                                        <p:tgtEl>
                                          <p:spTgt spid="6"/>
                                        </p:tgtEl>
                                      </p:cBhvr>
                                    </p:animEffect>
                                    <p:anim calcmode="lin" valueType="num">
                                      <p:cBhvr>
                                        <p:cTn id="40" dur="1000" fill="hold"/>
                                        <p:tgtEl>
                                          <p:spTgt spid="6"/>
                                        </p:tgtEl>
                                        <p:attrNameLst>
                                          <p:attrName>ppt_x</p:attrName>
                                        </p:attrNameLst>
                                      </p:cBhvr>
                                      <p:tavLst>
                                        <p:tav tm="0">
                                          <p:val>
                                            <p:strVal val="#ppt_x"/>
                                          </p:val>
                                        </p:tav>
                                        <p:tav tm="100000">
                                          <p:val>
                                            <p:strVal val="#ppt_x"/>
                                          </p:val>
                                        </p:tav>
                                      </p:tavLst>
                                    </p:anim>
                                    <p:anim calcmode="lin" valueType="num">
                                      <p:cBhvr>
                                        <p:cTn id="4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A9D0FDB-D69C-4944-91AB-A4DFB2A3A5E9}"/>
              </a:ext>
            </a:extLst>
          </p:cNvPr>
          <p:cNvSpPr txBox="1">
            <a:spLocks/>
          </p:cNvSpPr>
          <p:nvPr/>
        </p:nvSpPr>
        <p:spPr>
          <a:xfrm>
            <a:off x="1042989" y="3718851"/>
            <a:ext cx="1671804" cy="249812"/>
          </a:xfrm>
          <a:prstGeom prst="rect">
            <a:avLst/>
          </a:prstGeom>
        </p:spPr>
        <p:txBody>
          <a:bodyPr wrap="none" lIns="0" tIns="0" rIns="0" bIns="0" anchor="b" anchorCtr="0">
            <a:spAutoFit/>
          </a:bodyPr>
          <a:lstStyle>
            <a:lvl1pPr marL="0" indent="0" algn="l" defTabSz="914400" rtl="0" eaLnBrk="1" latinLnBrk="0" hangingPunct="1">
              <a:lnSpc>
                <a:spcPct val="110000"/>
              </a:lnSpc>
              <a:spcBef>
                <a:spcPts val="1000"/>
              </a:spcBef>
              <a:buFont typeface="Arial" panose="020B0604020202020204" pitchFamily="34" charset="0"/>
              <a:buNone/>
              <a:defRPr sz="1200" kern="1200" baseline="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nl-NL" sz="1600" dirty="0">
                <a:solidFill>
                  <a:schemeClr val="bg1"/>
                </a:solidFill>
              </a:rPr>
              <a:t>www.conclusion.nl</a:t>
            </a:r>
          </a:p>
        </p:txBody>
      </p:sp>
      <p:sp>
        <p:nvSpPr>
          <p:cNvPr id="2" name="Titel 1">
            <a:extLst>
              <a:ext uri="{FF2B5EF4-FFF2-40B4-BE49-F238E27FC236}">
                <a16:creationId xmlns:a16="http://schemas.microsoft.com/office/drawing/2014/main" id="{0D7F5023-99CC-4C15-9CEA-F027B31711D9}"/>
              </a:ext>
            </a:extLst>
          </p:cNvPr>
          <p:cNvSpPr>
            <a:spLocks noGrp="1"/>
          </p:cNvSpPr>
          <p:nvPr>
            <p:ph type="title"/>
          </p:nvPr>
        </p:nvSpPr>
        <p:spPr>
          <a:xfrm>
            <a:off x="0" y="-484448"/>
            <a:ext cx="12193200" cy="266400"/>
          </a:xfrm>
        </p:spPr>
        <p:txBody>
          <a:bodyPr/>
          <a:lstStyle/>
          <a:p>
            <a:r>
              <a:rPr lang="nl-NL" dirty="0"/>
              <a:t>Logo </a:t>
            </a:r>
          </a:p>
        </p:txBody>
      </p:sp>
      <p:sp>
        <p:nvSpPr>
          <p:cNvPr id="3" name="TextBox 2">
            <a:extLst>
              <a:ext uri="{FF2B5EF4-FFF2-40B4-BE49-F238E27FC236}">
                <a16:creationId xmlns:a16="http://schemas.microsoft.com/office/drawing/2014/main" id="{B978D6A9-F014-F30D-72C5-F0E99C753C72}"/>
              </a:ext>
            </a:extLst>
          </p:cNvPr>
          <p:cNvSpPr txBox="1"/>
          <p:nvPr/>
        </p:nvSpPr>
        <p:spPr>
          <a:xfrm>
            <a:off x="1968819" y="6226129"/>
            <a:ext cx="6640087" cy="200055"/>
          </a:xfrm>
          <a:prstGeom prst="rect">
            <a:avLst/>
          </a:prstGeom>
          <a:noFill/>
        </p:spPr>
        <p:txBody>
          <a:bodyPr wrap="none" lIns="0" tIns="0" rIns="0" bIns="0" rtlCol="0">
            <a:spAutoFit/>
          </a:bodyPr>
          <a:lstStyle/>
          <a:p>
            <a:r>
              <a:rPr lang="nl-NL" sz="1300" dirty="0">
                <a:solidFill>
                  <a:schemeClr val="bg1"/>
                </a:solidFill>
              </a:rPr>
              <a:t>lucas.jellema@conclusion.nl  |  technology.amis.nl  |       @lucasjellema  |      </a:t>
            </a:r>
            <a:r>
              <a:rPr lang="nl-NL" sz="1300" dirty="0" err="1">
                <a:solidFill>
                  <a:schemeClr val="bg1"/>
                </a:solidFill>
              </a:rPr>
              <a:t>lucas-jellema</a:t>
            </a:r>
            <a:endParaRPr lang="en-NL" sz="1300" dirty="0" err="1">
              <a:solidFill>
                <a:schemeClr val="bg1"/>
              </a:solidFill>
            </a:endParaRPr>
          </a:p>
        </p:txBody>
      </p:sp>
      <p:pic>
        <p:nvPicPr>
          <p:cNvPr id="5" name="Snagit_SNG834">
            <a:extLst>
              <a:ext uri="{FF2B5EF4-FFF2-40B4-BE49-F238E27FC236}">
                <a16:creationId xmlns:a16="http://schemas.microsoft.com/office/drawing/2014/main" id="{685B630C-0FB9-E3C5-E7E2-D5D5AD9EC878}"/>
              </a:ext>
            </a:extLst>
          </p:cNvPr>
          <p:cNvPicPr>
            <a:picLocks noChangeAspect="1"/>
          </p:cNvPicPr>
          <p:nvPr/>
        </p:nvPicPr>
        <p:blipFill>
          <a:blip r:embed="rId3"/>
          <a:stretch>
            <a:fillRect/>
          </a:stretch>
        </p:blipFill>
        <p:spPr>
          <a:xfrm>
            <a:off x="7334769" y="6221180"/>
            <a:ext cx="195637" cy="209952"/>
          </a:xfrm>
          <a:prstGeom prst="rect">
            <a:avLst/>
          </a:prstGeom>
        </p:spPr>
      </p:pic>
      <p:pic>
        <p:nvPicPr>
          <p:cNvPr id="5122" name="Picture 2" descr="How new Twitter X logo fails - Pimp my Type">
            <a:extLst>
              <a:ext uri="{FF2B5EF4-FFF2-40B4-BE49-F238E27FC236}">
                <a16:creationId xmlns:a16="http://schemas.microsoft.com/office/drawing/2014/main" id="{E8AC14DD-C2A2-7920-1BAA-7B7CB8B4A98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559" t="10912" r="26689" b="9007"/>
          <a:stretch/>
        </p:blipFill>
        <p:spPr bwMode="auto">
          <a:xfrm>
            <a:off x="5826526" y="6226129"/>
            <a:ext cx="211932" cy="20005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C20F9365-EA76-040C-CB7B-F29F6164F7A8}"/>
              </a:ext>
            </a:extLst>
          </p:cNvPr>
          <p:cNvPicPr>
            <a:picLocks noChangeAspect="1"/>
          </p:cNvPicPr>
          <p:nvPr/>
        </p:nvPicPr>
        <p:blipFill>
          <a:blip r:embed="rId5"/>
          <a:stretch>
            <a:fillRect/>
          </a:stretch>
        </p:blipFill>
        <p:spPr>
          <a:xfrm>
            <a:off x="1007986" y="4599080"/>
            <a:ext cx="870905" cy="18040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666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327EEBB-B3BC-FB9E-D964-0204C93236A7}"/>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49E6000F-AE15-2436-8C1B-FE9D62D3253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DB80281A-EA0E-18DE-F1F2-18EB76D9AD1B}"/>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860C2457-4273-6308-A906-2668C7EA693A}"/>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605C6E13-B908-1894-D704-8A8A29E52053}"/>
              </a:ext>
            </a:extLst>
          </p:cNvPr>
          <p:cNvSpPr>
            <a:spLocks noGrp="1"/>
          </p:cNvSpPr>
          <p:nvPr>
            <p:ph type="sldNum" sz="quarter" idx="34"/>
          </p:nvPr>
        </p:nvSpPr>
        <p:spPr/>
        <p:txBody>
          <a:bodyPr/>
          <a:lstStyle/>
          <a:p>
            <a:fld id="{14F1411D-0280-154F-AEAC-4C20B7AA46B2}" type="slidenum">
              <a:rPr lang="nl-NL" smtClean="0"/>
              <a:pPr/>
              <a:t>5</a:t>
            </a:fld>
            <a:endParaRPr lang="nl-NL" dirty="0"/>
          </a:p>
        </p:txBody>
      </p:sp>
      <p:pic>
        <p:nvPicPr>
          <p:cNvPr id="9" name="Picture 8">
            <a:extLst>
              <a:ext uri="{FF2B5EF4-FFF2-40B4-BE49-F238E27FC236}">
                <a16:creationId xmlns:a16="http://schemas.microsoft.com/office/drawing/2014/main" id="{D2021AD7-EE86-E742-4939-87C32693D0DA}"/>
              </a:ext>
            </a:extLst>
          </p:cNvPr>
          <p:cNvPicPr>
            <a:picLocks noChangeAspect="1"/>
          </p:cNvPicPr>
          <p:nvPr/>
        </p:nvPicPr>
        <p:blipFill>
          <a:blip r:embed="rId2"/>
          <a:stretch>
            <a:fillRect/>
          </a:stretch>
        </p:blipFill>
        <p:spPr>
          <a:xfrm>
            <a:off x="0" y="3790949"/>
            <a:ext cx="2299173" cy="1293285"/>
          </a:xfrm>
          <a:prstGeom prst="rect">
            <a:avLst/>
          </a:prstGeom>
        </p:spPr>
      </p:pic>
      <p:pic>
        <p:nvPicPr>
          <p:cNvPr id="3074" name="Picture 2" descr="How can I sort my playlists by date added? - The Spotify Community">
            <a:extLst>
              <a:ext uri="{FF2B5EF4-FFF2-40B4-BE49-F238E27FC236}">
                <a16:creationId xmlns:a16="http://schemas.microsoft.com/office/drawing/2014/main" id="{9D642992-31F5-9082-6C0C-71EE2CFC26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725" y="2117646"/>
            <a:ext cx="3448050" cy="443865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6E49F2DA-D597-566A-0893-A0B98869D453}"/>
              </a:ext>
            </a:extLst>
          </p:cNvPr>
          <p:cNvPicPr>
            <a:picLocks noChangeAspect="1"/>
          </p:cNvPicPr>
          <p:nvPr/>
        </p:nvPicPr>
        <p:blipFill>
          <a:blip r:embed="rId4"/>
          <a:stretch>
            <a:fillRect/>
          </a:stretch>
        </p:blipFill>
        <p:spPr>
          <a:xfrm>
            <a:off x="5419724" y="744289"/>
            <a:ext cx="3448049" cy="1394767"/>
          </a:xfrm>
          <a:prstGeom prst="rect">
            <a:avLst/>
          </a:prstGeom>
        </p:spPr>
      </p:pic>
    </p:spTree>
    <p:extLst>
      <p:ext uri="{BB962C8B-B14F-4D97-AF65-F5344CB8AC3E}">
        <p14:creationId xmlns:p14="http://schemas.microsoft.com/office/powerpoint/2010/main" val="42506310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D32B3985-490E-D8A0-C650-651604F19EDF}"/>
              </a:ext>
            </a:extLst>
          </p:cNvPr>
          <p:cNvSpPr>
            <a:spLocks noGrp="1"/>
          </p:cNvSpPr>
          <p:nvPr>
            <p:ph type="pic" idx="18"/>
          </p:nvPr>
        </p:nvSpPr>
        <p:spPr/>
        <p:txBody>
          <a:bodyPr/>
          <a:lstStyle/>
          <a:p>
            <a:endParaRPr lang="en-US"/>
          </a:p>
        </p:txBody>
      </p:sp>
      <p:sp>
        <p:nvSpPr>
          <p:cNvPr id="8" name="Text Placeholder 7">
            <a:extLst>
              <a:ext uri="{FF2B5EF4-FFF2-40B4-BE49-F238E27FC236}">
                <a16:creationId xmlns:a16="http://schemas.microsoft.com/office/drawing/2014/main" id="{7D53D916-DEAB-7E5D-A204-E2E84B636607}"/>
              </a:ext>
            </a:extLst>
          </p:cNvPr>
          <p:cNvSpPr>
            <a:spLocks noGrp="1"/>
          </p:cNvSpPr>
          <p:nvPr>
            <p:ph type="body" sz="quarter" idx="16"/>
          </p:nvPr>
        </p:nvSpPr>
        <p:spPr/>
        <p:txBody>
          <a:bodyPr/>
          <a:lstStyle/>
          <a:p>
            <a:endParaRPr lang="en-US"/>
          </a:p>
        </p:txBody>
      </p:sp>
      <p:sp>
        <p:nvSpPr>
          <p:cNvPr id="7" name="Title 6">
            <a:extLst>
              <a:ext uri="{FF2B5EF4-FFF2-40B4-BE49-F238E27FC236}">
                <a16:creationId xmlns:a16="http://schemas.microsoft.com/office/drawing/2014/main" id="{77A61BB9-A14B-C26E-3583-189C141CEC74}"/>
              </a:ext>
            </a:extLst>
          </p:cNvPr>
          <p:cNvSpPr>
            <a:spLocks noGrp="1"/>
          </p:cNvSpPr>
          <p:nvPr>
            <p:ph type="title"/>
          </p:nvPr>
        </p:nvSpPr>
        <p:spPr/>
        <p:txBody>
          <a:bodyPr/>
          <a:lstStyle/>
          <a:p>
            <a:endParaRPr lang="en-US"/>
          </a:p>
        </p:txBody>
      </p:sp>
      <p:sp>
        <p:nvSpPr>
          <p:cNvPr id="6" name="Slide Number Placeholder 5">
            <a:extLst>
              <a:ext uri="{FF2B5EF4-FFF2-40B4-BE49-F238E27FC236}">
                <a16:creationId xmlns:a16="http://schemas.microsoft.com/office/drawing/2014/main" id="{D347634D-40C1-9B7A-1CE0-ED72D3496929}"/>
              </a:ext>
            </a:extLst>
          </p:cNvPr>
          <p:cNvSpPr>
            <a:spLocks noGrp="1"/>
          </p:cNvSpPr>
          <p:nvPr>
            <p:ph type="sldNum" sz="quarter" idx="34"/>
          </p:nvPr>
        </p:nvSpPr>
        <p:spPr/>
        <p:txBody>
          <a:bodyPr/>
          <a:lstStyle/>
          <a:p>
            <a:fld id="{14F1411D-0280-154F-AEAC-4C20B7AA46B2}" type="slidenum">
              <a:rPr lang="nl-NL" smtClean="0"/>
              <a:pPr/>
              <a:t>6</a:t>
            </a:fld>
            <a:endParaRPr lang="nl-NL" dirty="0"/>
          </a:p>
        </p:txBody>
      </p:sp>
      <p:sp>
        <p:nvSpPr>
          <p:cNvPr id="10" name="Picture Placeholder 9">
            <a:extLst>
              <a:ext uri="{FF2B5EF4-FFF2-40B4-BE49-F238E27FC236}">
                <a16:creationId xmlns:a16="http://schemas.microsoft.com/office/drawing/2014/main" id="{61A03C71-5E4D-CC61-8A77-0D4AC65FAE1D}"/>
              </a:ext>
            </a:extLst>
          </p:cNvPr>
          <p:cNvSpPr>
            <a:spLocks noGrp="1"/>
          </p:cNvSpPr>
          <p:nvPr>
            <p:ph type="pic" idx="33"/>
          </p:nvPr>
        </p:nvSpPr>
        <p:spPr/>
        <p:txBody>
          <a:bodyPr/>
          <a:lstStyle/>
          <a:p>
            <a:endParaRPr lang="en-US"/>
          </a:p>
        </p:txBody>
      </p:sp>
      <p:pic>
        <p:nvPicPr>
          <p:cNvPr id="4098" name="Picture 2" descr="as-a-service">
            <a:extLst>
              <a:ext uri="{FF2B5EF4-FFF2-40B4-BE49-F238E27FC236}">
                <a16:creationId xmlns:a16="http://schemas.microsoft.com/office/drawing/2014/main" id="{F0C8B951-1533-8DD6-4290-4B04E575F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449" y="689625"/>
            <a:ext cx="7553325" cy="50380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6545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A98B90A-420E-61FC-016F-B885DD9D28DF}"/>
              </a:ext>
            </a:extLst>
          </p:cNvPr>
          <p:cNvSpPr>
            <a:spLocks noGrp="1"/>
          </p:cNvSpPr>
          <p:nvPr>
            <p:ph type="body" sz="quarter" idx="16"/>
          </p:nvPr>
        </p:nvSpPr>
        <p:spPr/>
        <p:txBody>
          <a:bodyPr/>
          <a:lstStyle/>
          <a:p>
            <a:endParaRPr lang="en-US"/>
          </a:p>
        </p:txBody>
      </p:sp>
      <p:sp>
        <p:nvSpPr>
          <p:cNvPr id="7" name="Title 6">
            <a:extLst>
              <a:ext uri="{FF2B5EF4-FFF2-40B4-BE49-F238E27FC236}">
                <a16:creationId xmlns:a16="http://schemas.microsoft.com/office/drawing/2014/main" id="{AF41B127-AD27-3A7B-550D-D539CA8594DC}"/>
              </a:ext>
            </a:extLst>
          </p:cNvPr>
          <p:cNvSpPr>
            <a:spLocks noGrp="1"/>
          </p:cNvSpPr>
          <p:nvPr>
            <p:ph type="title"/>
          </p:nvPr>
        </p:nvSpPr>
        <p:spPr/>
        <p:txBody>
          <a:bodyPr/>
          <a:lstStyle/>
          <a:p>
            <a:endParaRPr lang="en-US"/>
          </a:p>
        </p:txBody>
      </p:sp>
      <p:sp>
        <p:nvSpPr>
          <p:cNvPr id="10" name="Picture Placeholder 9">
            <a:extLst>
              <a:ext uri="{FF2B5EF4-FFF2-40B4-BE49-F238E27FC236}">
                <a16:creationId xmlns:a16="http://schemas.microsoft.com/office/drawing/2014/main" id="{FA1768B1-E03F-A69C-BAD5-F378B7B08FC2}"/>
              </a:ext>
            </a:extLst>
          </p:cNvPr>
          <p:cNvSpPr>
            <a:spLocks noGrp="1"/>
          </p:cNvSpPr>
          <p:nvPr>
            <p:ph type="pic" idx="33"/>
          </p:nvPr>
        </p:nvSpPr>
        <p:spPr/>
        <p:txBody>
          <a:bodyPr/>
          <a:lstStyle/>
          <a:p>
            <a:endParaRPr lang="en-US"/>
          </a:p>
        </p:txBody>
      </p:sp>
      <p:sp>
        <p:nvSpPr>
          <p:cNvPr id="5" name="Slide Number Placeholder 4">
            <a:extLst>
              <a:ext uri="{FF2B5EF4-FFF2-40B4-BE49-F238E27FC236}">
                <a16:creationId xmlns:a16="http://schemas.microsoft.com/office/drawing/2014/main" id="{6FABEEB7-50A6-F94D-DC6A-5504389646CF}"/>
              </a:ext>
            </a:extLst>
          </p:cNvPr>
          <p:cNvSpPr>
            <a:spLocks noGrp="1"/>
          </p:cNvSpPr>
          <p:nvPr>
            <p:ph type="sldNum" sz="quarter" idx="34"/>
          </p:nvPr>
        </p:nvSpPr>
        <p:spPr/>
        <p:txBody>
          <a:bodyPr/>
          <a:lstStyle/>
          <a:p>
            <a:fld id="{14F1411D-0280-154F-AEAC-4C20B7AA46B2}" type="slidenum">
              <a:rPr lang="nl-NL" smtClean="0"/>
              <a:pPr/>
              <a:t>7</a:t>
            </a:fld>
            <a:endParaRPr lang="nl-NL" dirty="0"/>
          </a:p>
        </p:txBody>
      </p:sp>
      <p:pic>
        <p:nvPicPr>
          <p:cNvPr id="20484" name="Picture 4" descr="Kenteken overschrijven: Stappen, kosten en tips - Kenteken Check">
            <a:extLst>
              <a:ext uri="{FF2B5EF4-FFF2-40B4-BE49-F238E27FC236}">
                <a16:creationId xmlns:a16="http://schemas.microsoft.com/office/drawing/2014/main" id="{2F09EB80-A2E9-C755-3D77-764D1A39EC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99" y="1292361"/>
            <a:ext cx="7676962" cy="51099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047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2A98B90A-420E-61FC-016F-B885DD9D28DF}"/>
              </a:ext>
            </a:extLst>
          </p:cNvPr>
          <p:cNvSpPr>
            <a:spLocks noGrp="1"/>
          </p:cNvSpPr>
          <p:nvPr>
            <p:ph type="body" sz="quarter" idx="16"/>
          </p:nvPr>
        </p:nvSpPr>
        <p:spPr/>
        <p:txBody>
          <a:bodyPr/>
          <a:lstStyle/>
          <a:p>
            <a:endParaRPr lang="en-US"/>
          </a:p>
        </p:txBody>
      </p:sp>
      <p:sp>
        <p:nvSpPr>
          <p:cNvPr id="7" name="Title 6">
            <a:extLst>
              <a:ext uri="{FF2B5EF4-FFF2-40B4-BE49-F238E27FC236}">
                <a16:creationId xmlns:a16="http://schemas.microsoft.com/office/drawing/2014/main" id="{AF41B127-AD27-3A7B-550D-D539CA8594DC}"/>
              </a:ext>
            </a:extLst>
          </p:cNvPr>
          <p:cNvSpPr>
            <a:spLocks noGrp="1"/>
          </p:cNvSpPr>
          <p:nvPr>
            <p:ph type="title"/>
          </p:nvPr>
        </p:nvSpPr>
        <p:spPr/>
        <p:txBody>
          <a:bodyPr/>
          <a:lstStyle/>
          <a:p>
            <a:endParaRPr lang="en-US"/>
          </a:p>
        </p:txBody>
      </p:sp>
      <p:sp>
        <p:nvSpPr>
          <p:cNvPr id="10" name="Picture Placeholder 9">
            <a:extLst>
              <a:ext uri="{FF2B5EF4-FFF2-40B4-BE49-F238E27FC236}">
                <a16:creationId xmlns:a16="http://schemas.microsoft.com/office/drawing/2014/main" id="{FA1768B1-E03F-A69C-BAD5-F378B7B08FC2}"/>
              </a:ext>
            </a:extLst>
          </p:cNvPr>
          <p:cNvSpPr>
            <a:spLocks noGrp="1"/>
          </p:cNvSpPr>
          <p:nvPr>
            <p:ph type="pic" idx="33"/>
          </p:nvPr>
        </p:nvSpPr>
        <p:spPr/>
        <p:txBody>
          <a:bodyPr/>
          <a:lstStyle/>
          <a:p>
            <a:endParaRPr lang="en-US"/>
          </a:p>
        </p:txBody>
      </p:sp>
      <p:sp>
        <p:nvSpPr>
          <p:cNvPr id="5" name="Slide Number Placeholder 4">
            <a:extLst>
              <a:ext uri="{FF2B5EF4-FFF2-40B4-BE49-F238E27FC236}">
                <a16:creationId xmlns:a16="http://schemas.microsoft.com/office/drawing/2014/main" id="{6FABEEB7-50A6-F94D-DC6A-5504389646CF}"/>
              </a:ext>
            </a:extLst>
          </p:cNvPr>
          <p:cNvSpPr>
            <a:spLocks noGrp="1"/>
          </p:cNvSpPr>
          <p:nvPr>
            <p:ph type="sldNum" sz="quarter" idx="34"/>
          </p:nvPr>
        </p:nvSpPr>
        <p:spPr/>
        <p:txBody>
          <a:bodyPr/>
          <a:lstStyle/>
          <a:p>
            <a:fld id="{14F1411D-0280-154F-AEAC-4C20B7AA46B2}" type="slidenum">
              <a:rPr lang="nl-NL" smtClean="0"/>
              <a:pPr/>
              <a:t>8</a:t>
            </a:fld>
            <a:endParaRPr lang="nl-NL" dirty="0"/>
          </a:p>
        </p:txBody>
      </p:sp>
      <p:pic>
        <p:nvPicPr>
          <p:cNvPr id="12" name="Picture 11">
            <a:extLst>
              <a:ext uri="{FF2B5EF4-FFF2-40B4-BE49-F238E27FC236}">
                <a16:creationId xmlns:a16="http://schemas.microsoft.com/office/drawing/2014/main" id="{400B4B4F-5AF5-4884-C34E-13C809F78185}"/>
              </a:ext>
            </a:extLst>
          </p:cNvPr>
          <p:cNvPicPr>
            <a:picLocks noChangeAspect="1"/>
          </p:cNvPicPr>
          <p:nvPr/>
        </p:nvPicPr>
        <p:blipFill>
          <a:blip r:embed="rId2"/>
          <a:stretch>
            <a:fillRect/>
          </a:stretch>
        </p:blipFill>
        <p:spPr>
          <a:xfrm>
            <a:off x="6407666" y="1135513"/>
            <a:ext cx="3243933" cy="2881887"/>
          </a:xfrm>
          <a:prstGeom prst="rect">
            <a:avLst/>
          </a:prstGeom>
        </p:spPr>
      </p:pic>
      <p:pic>
        <p:nvPicPr>
          <p:cNvPr id="20482" name="Picture 2" descr="Swapfiets Original - Student Abonnement Ede - 1 maand | bol.com">
            <a:extLst>
              <a:ext uri="{FF2B5EF4-FFF2-40B4-BE49-F238E27FC236}">
                <a16:creationId xmlns:a16="http://schemas.microsoft.com/office/drawing/2014/main" id="{6740BAD3-9ECB-B1FB-388E-2F52803D9E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6900" y="4143881"/>
            <a:ext cx="3849525" cy="24122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40FA56B-4DC1-22CD-8838-D78A5D033563}"/>
              </a:ext>
            </a:extLst>
          </p:cNvPr>
          <p:cNvPicPr>
            <a:picLocks noChangeAspect="1"/>
          </p:cNvPicPr>
          <p:nvPr/>
        </p:nvPicPr>
        <p:blipFill>
          <a:blip r:embed="rId4"/>
          <a:stretch>
            <a:fillRect/>
          </a:stretch>
        </p:blipFill>
        <p:spPr>
          <a:xfrm>
            <a:off x="5130740" y="4143881"/>
            <a:ext cx="2898892" cy="2444471"/>
          </a:xfrm>
          <a:prstGeom prst="rect">
            <a:avLst/>
          </a:prstGeom>
        </p:spPr>
      </p:pic>
      <p:pic>
        <p:nvPicPr>
          <p:cNvPr id="20484" name="Picture 4" descr="Kenteken overschrijven: Stappen, kosten en tips - Kenteken Check">
            <a:extLst>
              <a:ext uri="{FF2B5EF4-FFF2-40B4-BE49-F238E27FC236}">
                <a16:creationId xmlns:a16="http://schemas.microsoft.com/office/drawing/2014/main" id="{2F09EB80-A2E9-C755-3D77-764D1A39EC8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47769"/>
            <a:ext cx="1674169" cy="1114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09904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81702B2-D494-A3DD-BCB4-A59650CBF2C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BF851011-FBC6-8FBA-B1E9-2398A28452AD}"/>
              </a:ext>
            </a:extLst>
          </p:cNvPr>
          <p:cNvSpPr>
            <a:spLocks noGrp="1"/>
          </p:cNvSpPr>
          <p:nvPr>
            <p:ph type="title"/>
          </p:nvPr>
        </p:nvSpPr>
        <p:spPr/>
        <p:txBody>
          <a:bodyPr/>
          <a:lstStyle/>
          <a:p>
            <a:endParaRPr lang="en-US" dirty="0"/>
          </a:p>
        </p:txBody>
      </p:sp>
      <p:sp>
        <p:nvSpPr>
          <p:cNvPr id="5" name="Picture Placeholder 4">
            <a:extLst>
              <a:ext uri="{FF2B5EF4-FFF2-40B4-BE49-F238E27FC236}">
                <a16:creationId xmlns:a16="http://schemas.microsoft.com/office/drawing/2014/main" id="{FB6CD2D7-B1B7-7EAB-186F-55B584437BB2}"/>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40D5A028-E2D5-69D4-B84B-9A55FC8156FE}"/>
              </a:ext>
            </a:extLst>
          </p:cNvPr>
          <p:cNvSpPr>
            <a:spLocks noGrp="1"/>
          </p:cNvSpPr>
          <p:nvPr>
            <p:ph type="sldNum" sz="quarter" idx="34"/>
          </p:nvPr>
        </p:nvSpPr>
        <p:spPr/>
        <p:txBody>
          <a:bodyPr/>
          <a:lstStyle/>
          <a:p>
            <a:fld id="{14F1411D-0280-154F-AEAC-4C20B7AA46B2}" type="slidenum">
              <a:rPr lang="nl-NL" smtClean="0"/>
              <a:pPr/>
              <a:t>9</a:t>
            </a:fld>
            <a:endParaRPr lang="nl-NL" dirty="0"/>
          </a:p>
        </p:txBody>
      </p:sp>
      <p:pic>
        <p:nvPicPr>
          <p:cNvPr id="5124" name="Picture 4" descr="How the Data Center Technology Market Is Faring in the Pandemic | Data  Center Knowledge | News and analysis for the data center industry">
            <a:extLst>
              <a:ext uri="{FF2B5EF4-FFF2-40B4-BE49-F238E27FC236}">
                <a16:creationId xmlns:a16="http://schemas.microsoft.com/office/drawing/2014/main" id="{9B03BDB5-3DCC-BA58-9D19-0C1BA307FB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00" y="3644901"/>
            <a:ext cx="5368759" cy="2789238"/>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What Raw Materials Are Used to Make Hardware in Computing Devices? |  Engineering.com">
            <a:extLst>
              <a:ext uri="{FF2B5EF4-FFF2-40B4-BE49-F238E27FC236}">
                <a16:creationId xmlns:a16="http://schemas.microsoft.com/office/drawing/2014/main" id="{4D463172-5986-7AFD-55F0-43A4ACDF3A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500" y="230958"/>
            <a:ext cx="5368759" cy="3221255"/>
          </a:xfrm>
          <a:prstGeom prst="rect">
            <a:avLst/>
          </a:prstGeom>
          <a:noFill/>
          <a:extLst>
            <a:ext uri="{909E8E84-426E-40DD-AFC4-6F175D3DCCD1}">
              <a14:hiddenFill xmlns:a14="http://schemas.microsoft.com/office/drawing/2010/main">
                <a:solidFill>
                  <a:srgbClr val="FFFFFF"/>
                </a:solidFill>
              </a14:hiddenFill>
            </a:ext>
          </a:extLst>
        </p:spPr>
      </p:pic>
      <p:sp>
        <p:nvSpPr>
          <p:cNvPr id="8" name="Text Placeholder 7">
            <a:extLst>
              <a:ext uri="{FF2B5EF4-FFF2-40B4-BE49-F238E27FC236}">
                <a16:creationId xmlns:a16="http://schemas.microsoft.com/office/drawing/2014/main" id="{D2A57116-C790-4330-6C03-AD608E0802B6}"/>
              </a:ext>
            </a:extLst>
          </p:cNvPr>
          <p:cNvSpPr>
            <a:spLocks noGrp="1"/>
          </p:cNvSpPr>
          <p:nvPr>
            <p:ph type="body" sz="quarter" idx="13"/>
          </p:nvPr>
        </p:nvSpPr>
        <p:spPr/>
        <p:txBody>
          <a:bodyPr/>
          <a:lstStyle/>
          <a:p>
            <a:endParaRPr lang="en-US"/>
          </a:p>
        </p:txBody>
      </p:sp>
      <p:pic>
        <p:nvPicPr>
          <p:cNvPr id="5128" name="Picture 8" descr="Reasons Why Hiring Experts to Repair Computer Is the Best Option">
            <a:extLst>
              <a:ext uri="{FF2B5EF4-FFF2-40B4-BE49-F238E27FC236}">
                <a16:creationId xmlns:a16="http://schemas.microsoft.com/office/drawing/2014/main" id="{A233B53D-C0FE-6A3B-236A-0B4FB4BAAF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0806" y="2145207"/>
            <a:ext cx="5100797" cy="340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1119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CLUSION | TEMPLATE">
  <a:themeElements>
    <a:clrScheme name="Conclusion">
      <a:dk1>
        <a:srgbClr val="000000"/>
      </a:dk1>
      <a:lt1>
        <a:srgbClr val="FFFFFF"/>
      </a:lt1>
      <a:dk2>
        <a:srgbClr val="C83737"/>
      </a:dk2>
      <a:lt2>
        <a:srgbClr val="FFFFFF"/>
      </a:lt2>
      <a:accent1>
        <a:srgbClr val="00AAC8"/>
      </a:accent1>
      <a:accent2>
        <a:srgbClr val="1369AF"/>
      </a:accent2>
      <a:accent3>
        <a:srgbClr val="F1CA13"/>
      </a:accent3>
      <a:accent4>
        <a:srgbClr val="529F45"/>
      </a:accent4>
      <a:accent5>
        <a:srgbClr val="BC448C"/>
      </a:accent5>
      <a:accent6>
        <a:srgbClr val="5A3F8C"/>
      </a:accent6>
      <a:hlink>
        <a:srgbClr val="000000"/>
      </a:hlink>
      <a:folHlink>
        <a:srgbClr val="000000"/>
      </a:folHlink>
    </a:clrScheme>
    <a:fontScheme name="Custom">
      <a:majorFont>
        <a:latin typeface="Arial Black"/>
        <a:ea typeface=""/>
        <a:cs typeface=""/>
      </a:majorFont>
      <a:minorFont>
        <a:latin typeface="Arial"/>
        <a:ea typeface=""/>
        <a:cs typeface=""/>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1. Basis Template-set" id="{CE71B440-6BEA-466C-8725-C28EB1B06E71}" vid="{12F2F62A-5064-461C-96F8-23E6F4CC3094}"/>
    </a:ext>
  </a:extLst>
</a:theme>
</file>

<file path=ppt/theme/theme2.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20201028 AMIS Conclusion presentatie.potx" id="{9C9BE468-9466-4F7F-9A03-E0E56A05E818}" vid="{9E28417E-C180-4961-BC93-8843FAD61945}"/>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a74c57c6-afd1-46a5-a503-29300b13d321">
      <UserInfo>
        <DisplayName>Christa de Bruijn</DisplayName>
        <AccountId>495</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11" ma:contentTypeDescription="Een nieuw document maken." ma:contentTypeScope="" ma:versionID="ae0b81107117e0e83b8d617df614468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ec519d7eb8e60891c477863d9150e9c"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6E78CD5-D256-45B3-A71E-4AD39C5C6844}">
  <ds:schemaRefs>
    <ds:schemaRef ds:uri="http://schemas.microsoft.com/sharepoint/v3/contenttype/forms"/>
  </ds:schemaRefs>
</ds:datastoreItem>
</file>

<file path=customXml/itemProps2.xml><?xml version="1.0" encoding="utf-8"?>
<ds:datastoreItem xmlns:ds="http://schemas.openxmlformats.org/officeDocument/2006/customXml" ds:itemID="{BF8883E7-05C3-4925-994B-F9DE18FC9726}">
  <ds:schemaRefs>
    <ds:schemaRef ds:uri="http://purl.org/dc/dcmitype/"/>
    <ds:schemaRef ds:uri="6dc85ea1-5c6a-4802-a3d0-6a3af370d36c"/>
    <ds:schemaRef ds:uri="http://purl.org/dc/elements/1.1/"/>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22f5c097-5342-4bb6-a380-dcadea3c0222"/>
    <ds:schemaRef ds:uri="739ced00-a3e4-4613-8881-c70ae023b85d"/>
    <ds:schemaRef ds:uri="a74c57c6-afd1-46a5-a503-29300b13d321"/>
  </ds:schemaRefs>
</ds:datastoreItem>
</file>

<file path=customXml/itemProps3.xml><?xml version="1.0" encoding="utf-8"?>
<ds:datastoreItem xmlns:ds="http://schemas.openxmlformats.org/officeDocument/2006/customXml" ds:itemID="{69BFE2AB-E91A-4BA9-AC94-EA812553AC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21429da9-e4ad-45f9-9a6f-cd126a64274b}" enabled="0" method="" siteId="{21429da9-e4ad-45f9-9a6f-cd126a64274b}" removed="1"/>
</clbl:labelList>
</file>

<file path=docProps/app.xml><?xml version="1.0" encoding="utf-8"?>
<Properties xmlns="http://schemas.openxmlformats.org/officeDocument/2006/extended-properties" xmlns:vt="http://schemas.openxmlformats.org/officeDocument/2006/docPropsVTypes">
  <Template>0. Basis Template-set</Template>
  <TotalTime>6700</TotalTime>
  <Words>1252</Words>
  <Application>Microsoft Office PowerPoint</Application>
  <PresentationFormat>Widescreen</PresentationFormat>
  <Paragraphs>218</Paragraphs>
  <Slides>45</Slides>
  <Notes>23</Notes>
  <HiddenSlides>2</HiddenSlides>
  <MMClips>0</MMClips>
  <ScaleCrop>false</ScaleCrop>
  <HeadingPairs>
    <vt:vector size="6" baseType="variant">
      <vt:variant>
        <vt:lpstr>Fonts Used</vt:lpstr>
      </vt:variant>
      <vt:variant>
        <vt:i4>27</vt:i4>
      </vt:variant>
      <vt:variant>
        <vt:lpstr>Theme</vt:lpstr>
      </vt:variant>
      <vt:variant>
        <vt:i4>2</vt:i4>
      </vt:variant>
      <vt:variant>
        <vt:lpstr>Slide Titles</vt:lpstr>
      </vt:variant>
      <vt:variant>
        <vt:i4>45</vt:i4>
      </vt:variant>
    </vt:vector>
  </HeadingPairs>
  <TitlesOfParts>
    <vt:vector size="74" baseType="lpstr">
      <vt:lpstr>Yu Gothic UI</vt:lpstr>
      <vt:lpstr>ADLaM Display</vt:lpstr>
      <vt:lpstr>Arial</vt:lpstr>
      <vt:lpstr>Arial</vt:lpstr>
      <vt:lpstr>Arial Black</vt:lpstr>
      <vt:lpstr>Bookman Old Style</vt:lpstr>
      <vt:lpstr>Calibri</vt:lpstr>
      <vt:lpstr>Circular</vt:lpstr>
      <vt:lpstr>Courier New</vt:lpstr>
      <vt:lpstr>Footlight MT Light</vt:lpstr>
      <vt:lpstr>Forte</vt:lpstr>
      <vt:lpstr>Franklin Gothic Demi</vt:lpstr>
      <vt:lpstr>Franklin Gothic Medium</vt:lpstr>
      <vt:lpstr>Kristen ITC</vt:lpstr>
      <vt:lpstr>Lucida Sans Unicode</vt:lpstr>
      <vt:lpstr>Modern Love</vt:lpstr>
      <vt:lpstr>Monotype Corsiva</vt:lpstr>
      <vt:lpstr>Open Sans</vt:lpstr>
      <vt:lpstr>Open Sans Light</vt:lpstr>
      <vt:lpstr>Rockwell</vt:lpstr>
      <vt:lpstr>Segoe Print</vt:lpstr>
      <vt:lpstr>Segoe UI Light</vt:lpstr>
      <vt:lpstr>Segoe UI Variable Display Semil</vt:lpstr>
      <vt:lpstr>Sitka Display Semibold</vt:lpstr>
      <vt:lpstr>Speak Pro</vt:lpstr>
      <vt:lpstr>The Hand Extrablack</vt:lpstr>
      <vt:lpstr>Wingdings</vt:lpstr>
      <vt:lpstr>CONCLUSION | TEMPLATE</vt:lpstr>
      <vt:lpstr>Office-thema</vt:lpstr>
      <vt:lpstr>Logo animation (intro)</vt:lpstr>
      <vt:lpstr>Title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democratization</vt:lpstr>
      <vt:lpstr>PowerPoint Presentation</vt:lpstr>
      <vt:lpstr>blockchain</vt:lpstr>
      <vt:lpstr>PowerPoint Presentation</vt:lpstr>
      <vt:lpstr>PowerPoint Presentation</vt:lpstr>
      <vt:lpstr>PowerPoint Presentation</vt:lpstr>
      <vt:lpstr>innovation in IT</vt:lpstr>
      <vt:lpstr>IT innovation</vt:lpstr>
      <vt:lpstr>PowerPoint Presentation</vt:lpstr>
      <vt:lpstr>IT Innovation</vt:lpstr>
      <vt:lpstr>IT Innovation</vt:lpstr>
      <vt:lpstr>IT Innovation</vt:lpstr>
      <vt:lpstr>IT’s unique position</vt:lpstr>
      <vt:lpstr>IT’s unique position</vt:lpstr>
      <vt:lpstr>IT == Change</vt:lpstr>
      <vt:lpstr>Triggers for change</vt:lpstr>
      <vt:lpstr>PowerPoint Presentation</vt:lpstr>
      <vt:lpstr>PowerPoint Presentation</vt:lpstr>
      <vt:lpstr>Organization innovation: The Conclusion t-shaped Ecosysteem</vt:lpstr>
      <vt:lpstr>Innovate together</vt:lpstr>
      <vt:lpstr>PowerPoint Presentation</vt:lpstr>
      <vt:lpstr>Citizen experience</vt:lpstr>
      <vt:lpstr>High available integration platform</vt:lpstr>
      <vt:lpstr>PowerPoint Presentation</vt:lpstr>
      <vt:lpstr>Het loodswezen</vt:lpstr>
      <vt:lpstr>“Waiting together” – Gemeente Rotterdam</vt:lpstr>
      <vt:lpstr>clean computer vision</vt:lpstr>
      <vt:lpstr>Collect data, provide insight, improve forward</vt:lpstr>
      <vt:lpstr>PowerPoint Presentation</vt:lpstr>
      <vt:lpstr>Global mitigation potential atlas</vt:lpstr>
      <vt:lpstr>PowerPoint Presentation</vt:lpstr>
      <vt:lpstr>leading trends</vt:lpstr>
      <vt:lpstr>Dare to be that little girl</vt:lpstr>
      <vt:lpstr>Innovolution</vt:lpstr>
      <vt:lpstr>Logo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 animation (intro)</dc:title>
  <dc:subject/>
  <dc:creator>Lucas Jellema</dc:creator>
  <cp:keywords/>
  <dc:description>Conclusion - versie 1 - juni 2017
Ontwerp: Humming
Template: Ton Persoon</dc:description>
  <cp:lastModifiedBy>Lucas Jellema</cp:lastModifiedBy>
  <cp:revision>2</cp:revision>
  <dcterms:created xsi:type="dcterms:W3CDTF">2023-11-24T11:21:52Z</dcterms:created>
  <dcterms:modified xsi:type="dcterms:W3CDTF">2023-11-30T12:29:57Z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NXPowerLiteLastOptimized">
    <vt:lpwstr>60827142</vt:lpwstr>
  </property>
  <property fmtid="{D5CDD505-2E9C-101B-9397-08002B2CF9AE}" pid="4" name="NXPowerLiteSettings">
    <vt:lpwstr>C980073804F000</vt:lpwstr>
  </property>
  <property fmtid="{D5CDD505-2E9C-101B-9397-08002B2CF9AE}" pid="5" name="NXPowerLiteVersion">
    <vt:lpwstr>D8.0.11</vt:lpwstr>
  </property>
  <property fmtid="{D5CDD505-2E9C-101B-9397-08002B2CF9AE}" pid="6" name="MediaServiceImageTags">
    <vt:lpwstr/>
  </property>
</Properties>
</file>